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2" r:id="rId1"/>
  </p:sldMasterIdLst>
  <p:notesMasterIdLst>
    <p:notesMasterId r:id="rId62"/>
  </p:notesMasterIdLst>
  <p:sldIdLst>
    <p:sldId id="256" r:id="rId2"/>
    <p:sldId id="257" r:id="rId3"/>
    <p:sldId id="310" r:id="rId4"/>
    <p:sldId id="311" r:id="rId5"/>
    <p:sldId id="260" r:id="rId6"/>
    <p:sldId id="262" r:id="rId7"/>
    <p:sldId id="263" r:id="rId8"/>
    <p:sldId id="264" r:id="rId9"/>
    <p:sldId id="265" r:id="rId10"/>
    <p:sldId id="327" r:id="rId11"/>
    <p:sldId id="343" r:id="rId12"/>
    <p:sldId id="328" r:id="rId13"/>
    <p:sldId id="344" r:id="rId14"/>
    <p:sldId id="329" r:id="rId15"/>
    <p:sldId id="312" r:id="rId16"/>
    <p:sldId id="330" r:id="rId17"/>
    <p:sldId id="331" r:id="rId18"/>
    <p:sldId id="273" r:id="rId19"/>
    <p:sldId id="274" r:id="rId20"/>
    <p:sldId id="326" r:id="rId21"/>
    <p:sldId id="332" r:id="rId22"/>
    <p:sldId id="333" r:id="rId23"/>
    <p:sldId id="345" r:id="rId24"/>
    <p:sldId id="346" r:id="rId25"/>
    <p:sldId id="347" r:id="rId26"/>
    <p:sldId id="350" r:id="rId27"/>
    <p:sldId id="351" r:id="rId28"/>
    <p:sldId id="352" r:id="rId29"/>
    <p:sldId id="353" r:id="rId30"/>
    <p:sldId id="354" r:id="rId31"/>
    <p:sldId id="355" r:id="rId32"/>
    <p:sldId id="277" r:id="rId33"/>
    <p:sldId id="314" r:id="rId34"/>
    <p:sldId id="315" r:id="rId35"/>
    <p:sldId id="316" r:id="rId36"/>
    <p:sldId id="280" r:id="rId37"/>
    <p:sldId id="317" r:id="rId38"/>
    <p:sldId id="282" r:id="rId39"/>
    <p:sldId id="283" r:id="rId40"/>
    <p:sldId id="284" r:id="rId41"/>
    <p:sldId id="286" r:id="rId42"/>
    <p:sldId id="290" r:id="rId43"/>
    <p:sldId id="291" r:id="rId44"/>
    <p:sldId id="318" r:id="rId45"/>
    <p:sldId id="319" r:id="rId46"/>
    <p:sldId id="320" r:id="rId47"/>
    <p:sldId id="321" r:id="rId48"/>
    <p:sldId id="322" r:id="rId49"/>
    <p:sldId id="323" r:id="rId50"/>
    <p:sldId id="324" r:id="rId51"/>
    <p:sldId id="325" r:id="rId52"/>
    <p:sldId id="336" r:id="rId53"/>
    <p:sldId id="339" r:id="rId54"/>
    <p:sldId id="340" r:id="rId55"/>
    <p:sldId id="341" r:id="rId56"/>
    <p:sldId id="342" r:id="rId57"/>
    <p:sldId id="337" r:id="rId58"/>
    <p:sldId id="338" r:id="rId59"/>
    <p:sldId id="349" r:id="rId60"/>
    <p:sldId id="307" r:id="rId61"/>
  </p:sldIdLst>
  <p:sldSz cx="9359900" cy="6858000"/>
  <p:notesSz cx="93599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F06FA-EB10-49ED-A97B-BBBD82AAF73A}" v="372" dt="2022-09-17T14:42:39.283"/>
    <p1510:client id="{4338D13B-801C-4C68-922D-3347D89E9E4A}" v="9" dt="2022-09-17T14:56:33.542"/>
    <p1510:client id="{BE7C781B-0A70-43D2-8F4A-4CC21BC4E467}" v="476" dt="2022-09-17T12:08:40.54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865" autoAdjust="0"/>
  </p:normalViewPr>
  <p:slideViewPr>
    <p:cSldViewPr>
      <p:cViewPr>
        <p:scale>
          <a:sx n="70" d="100"/>
          <a:sy n="70" d="100"/>
        </p:scale>
        <p:origin x="-1108" y="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7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kti Palkar" userId="S::bhaktiraul@somaiya.edu::f3af05c8-a5ae-4c80-9021-3bc2364bd200" providerId="AD" clId="Web-{4338D13B-801C-4C68-922D-3347D89E9E4A}"/>
    <pc:docChg chg="addSld modSld">
      <pc:chgData name="Bhakti Palkar" userId="S::bhaktiraul@somaiya.edu::f3af05c8-a5ae-4c80-9021-3bc2364bd200" providerId="AD" clId="Web-{4338D13B-801C-4C68-922D-3347D89E9E4A}" dt="2022-09-17T14:54:22.174" v="5"/>
      <pc:docMkLst>
        <pc:docMk/>
      </pc:docMkLst>
      <pc:sldChg chg="modSp">
        <pc:chgData name="Bhakti Palkar" userId="S::bhaktiraul@somaiya.edu::f3af05c8-a5ae-4c80-9021-3bc2364bd200" providerId="AD" clId="Web-{4338D13B-801C-4C68-922D-3347D89E9E4A}" dt="2022-09-17T14:54:22.112" v="4" actId="20577"/>
        <pc:sldMkLst>
          <pc:docMk/>
          <pc:sldMk cId="3476998046" sldId="324"/>
        </pc:sldMkLst>
        <pc:spChg chg="mod">
          <ac:chgData name="Bhakti Palkar" userId="S::bhaktiraul@somaiya.edu::f3af05c8-a5ae-4c80-9021-3bc2364bd200" providerId="AD" clId="Web-{4338D13B-801C-4C68-922D-3347D89E9E4A}" dt="2022-09-17T14:54:22.112" v="4" actId="20577"/>
          <ac:spMkLst>
            <pc:docMk/>
            <pc:sldMk cId="3476998046" sldId="324"/>
            <ac:spMk id="3" creationId="{66E9844F-0FFD-FC9C-22F9-70822DEAE527}"/>
          </ac:spMkLst>
        </pc:spChg>
      </pc:sldChg>
      <pc:sldChg chg="new">
        <pc:chgData name="Bhakti Palkar" userId="S::bhaktiraul@somaiya.edu::f3af05c8-a5ae-4c80-9021-3bc2364bd200" providerId="AD" clId="Web-{4338D13B-801C-4C68-922D-3347D89E9E4A}" dt="2022-09-17T14:54:22.174" v="5"/>
        <pc:sldMkLst>
          <pc:docMk/>
          <pc:sldMk cId="2818593289" sldId="325"/>
        </pc:sldMkLst>
      </pc:sldChg>
    </pc:docChg>
  </pc:docChgLst>
  <pc:docChgLst>
    <pc:chgData name="Bhakti Palkar" userId="S::bhaktiraul@somaiya.edu::f3af05c8-a5ae-4c80-9021-3bc2364bd200" providerId="AD" clId="Web-{2C5F06FA-EB10-49ED-A97B-BBBD82AAF73A}"/>
    <pc:docChg chg="addSld delSld modSld">
      <pc:chgData name="Bhakti Palkar" userId="S::bhaktiraul@somaiya.edu::f3af05c8-a5ae-4c80-9021-3bc2364bd200" providerId="AD" clId="Web-{2C5F06FA-EB10-49ED-A97B-BBBD82AAF73A}" dt="2022-09-17T14:42:39.268" v="358" actId="20577"/>
      <pc:docMkLst>
        <pc:docMk/>
      </pc:docMkLst>
      <pc:sldChg chg="addSp delSp modSp mod modClrScheme chgLayout">
        <pc:chgData name="Bhakti Palkar" userId="S::bhaktiraul@somaiya.edu::f3af05c8-a5ae-4c80-9021-3bc2364bd200" providerId="AD" clId="Web-{2C5F06FA-EB10-49ED-A97B-BBBD82AAF73A}" dt="2022-09-17T13:22:42.728" v="155"/>
        <pc:sldMkLst>
          <pc:docMk/>
          <pc:sldMk cId="0" sldId="282"/>
        </pc:sldMkLst>
        <pc:spChg chg="mod ord">
          <ac:chgData name="Bhakti Palkar" userId="S::bhaktiraul@somaiya.edu::f3af05c8-a5ae-4c80-9021-3bc2364bd200" providerId="AD" clId="Web-{2C5F06FA-EB10-49ED-A97B-BBBD82AAF73A}" dt="2022-09-17T13:22:42.728" v="155"/>
          <ac:spMkLst>
            <pc:docMk/>
            <pc:sldMk cId="0" sldId="282"/>
            <ac:spMk id="2" creationId="{00000000-0000-0000-0000-000000000000}"/>
          </ac:spMkLst>
        </pc:spChg>
        <pc:spChg chg="del">
          <ac:chgData name="Bhakti Palkar" userId="S::bhaktiraul@somaiya.edu::f3af05c8-a5ae-4c80-9021-3bc2364bd200" providerId="AD" clId="Web-{2C5F06FA-EB10-49ED-A97B-BBBD82AAF73A}" dt="2022-09-17T12:12:06.613" v="0"/>
          <ac:spMkLst>
            <pc:docMk/>
            <pc:sldMk cId="0" sldId="282"/>
            <ac:spMk id="3" creationId="{00000000-0000-0000-0000-000000000000}"/>
          </ac:spMkLst>
        </pc:spChg>
        <pc:spChg chg="mod ord">
          <ac:chgData name="Bhakti Palkar" userId="S::bhaktiraul@somaiya.edu::f3af05c8-a5ae-4c80-9021-3bc2364bd200" providerId="AD" clId="Web-{2C5F06FA-EB10-49ED-A97B-BBBD82AAF73A}" dt="2022-09-17T12:12:22.583" v="2"/>
          <ac:spMkLst>
            <pc:docMk/>
            <pc:sldMk cId="0" sldId="282"/>
            <ac:spMk id="4" creationId="{00000000-0000-0000-0000-000000000000}"/>
          </ac:spMkLst>
        </pc:spChg>
        <pc:spChg chg="add mod ord">
          <ac:chgData name="Bhakti Palkar" userId="S::bhaktiraul@somaiya.edu::f3af05c8-a5ae-4c80-9021-3bc2364bd200" providerId="AD" clId="Web-{2C5F06FA-EB10-49ED-A97B-BBBD82AAF73A}" dt="2022-09-17T12:13:20.991" v="35" actId="20577"/>
          <ac:spMkLst>
            <pc:docMk/>
            <pc:sldMk cId="0" sldId="282"/>
            <ac:spMk id="5" creationId="{348BB652-9EFA-C1BD-A32D-BB805BE389EF}"/>
          </ac:spMkLst>
        </pc:spChg>
        <pc:spChg chg="add del mod ord">
          <ac:chgData name="Bhakti Palkar" userId="S::bhaktiraul@somaiya.edu::f3af05c8-a5ae-4c80-9021-3bc2364bd200" providerId="AD" clId="Web-{2C5F06FA-EB10-49ED-A97B-BBBD82AAF73A}" dt="2022-09-17T12:12:22.583" v="2"/>
          <ac:spMkLst>
            <pc:docMk/>
            <pc:sldMk cId="0" sldId="282"/>
            <ac:spMk id="6" creationId="{8F497AEC-3526-0B42-C3EB-D66D9D9EC707}"/>
          </ac:spMkLst>
        </pc:spChg>
      </pc:sldChg>
      <pc:sldChg chg="addSp delSp modSp mod modClrScheme chgLayout">
        <pc:chgData name="Bhakti Palkar" userId="S::bhaktiraul@somaiya.edu::f3af05c8-a5ae-4c80-9021-3bc2364bd200" providerId="AD" clId="Web-{2C5F06FA-EB10-49ED-A97B-BBBD82AAF73A}" dt="2022-09-17T13:22:33.494" v="154"/>
        <pc:sldMkLst>
          <pc:docMk/>
          <pc:sldMk cId="0" sldId="283"/>
        </pc:sldMkLst>
        <pc:spChg chg="mod ord">
          <ac:chgData name="Bhakti Palkar" userId="S::bhaktiraul@somaiya.edu::f3af05c8-a5ae-4c80-9021-3bc2364bd200" providerId="AD" clId="Web-{2C5F06FA-EB10-49ED-A97B-BBBD82AAF73A}" dt="2022-09-17T13:22:33.494" v="154"/>
          <ac:spMkLst>
            <pc:docMk/>
            <pc:sldMk cId="0" sldId="283"/>
            <ac:spMk id="2" creationId="{00000000-0000-0000-0000-000000000000}"/>
          </ac:spMkLst>
        </pc:spChg>
        <pc:spChg chg="del">
          <ac:chgData name="Bhakti Palkar" userId="S::bhaktiraul@somaiya.edu::f3af05c8-a5ae-4c80-9021-3bc2364bd200" providerId="AD" clId="Web-{2C5F06FA-EB10-49ED-A97B-BBBD82AAF73A}" dt="2022-09-17T12:13:28.679" v="45"/>
          <ac:spMkLst>
            <pc:docMk/>
            <pc:sldMk cId="0" sldId="283"/>
            <ac:spMk id="3" creationId="{00000000-0000-0000-0000-000000000000}"/>
          </ac:spMkLst>
        </pc:spChg>
        <pc:spChg chg="del">
          <ac:chgData name="Bhakti Palkar" userId="S::bhaktiraul@somaiya.edu::f3af05c8-a5ae-4c80-9021-3bc2364bd200" providerId="AD" clId="Web-{2C5F06FA-EB10-49ED-A97B-BBBD82AAF73A}" dt="2022-09-17T12:13:28.679" v="44"/>
          <ac:spMkLst>
            <pc:docMk/>
            <pc:sldMk cId="0" sldId="283"/>
            <ac:spMk id="4" creationId="{00000000-0000-0000-0000-000000000000}"/>
          </ac:spMkLst>
        </pc:spChg>
        <pc:spChg chg="del">
          <ac:chgData name="Bhakti Palkar" userId="S::bhaktiraul@somaiya.edu::f3af05c8-a5ae-4c80-9021-3bc2364bd200" providerId="AD" clId="Web-{2C5F06FA-EB10-49ED-A97B-BBBD82AAF73A}" dt="2022-09-17T12:13:28.679" v="43"/>
          <ac:spMkLst>
            <pc:docMk/>
            <pc:sldMk cId="0" sldId="283"/>
            <ac:spMk id="5" creationId="{00000000-0000-0000-0000-000000000000}"/>
          </ac:spMkLst>
        </pc:spChg>
        <pc:spChg chg="del">
          <ac:chgData name="Bhakti Palkar" userId="S::bhaktiraul@somaiya.edu::f3af05c8-a5ae-4c80-9021-3bc2364bd200" providerId="AD" clId="Web-{2C5F06FA-EB10-49ED-A97B-BBBD82AAF73A}" dt="2022-09-17T12:13:28.679" v="42"/>
          <ac:spMkLst>
            <pc:docMk/>
            <pc:sldMk cId="0" sldId="283"/>
            <ac:spMk id="6" creationId="{00000000-0000-0000-0000-000000000000}"/>
          </ac:spMkLst>
        </pc:spChg>
        <pc:spChg chg="del">
          <ac:chgData name="Bhakti Palkar" userId="S::bhaktiraul@somaiya.edu::f3af05c8-a5ae-4c80-9021-3bc2364bd200" providerId="AD" clId="Web-{2C5F06FA-EB10-49ED-A97B-BBBD82AAF73A}" dt="2022-09-17T12:13:28.679" v="41"/>
          <ac:spMkLst>
            <pc:docMk/>
            <pc:sldMk cId="0" sldId="283"/>
            <ac:spMk id="7" creationId="{00000000-0000-0000-0000-000000000000}"/>
          </ac:spMkLst>
        </pc:spChg>
        <pc:spChg chg="del">
          <ac:chgData name="Bhakti Palkar" userId="S::bhaktiraul@somaiya.edu::f3af05c8-a5ae-4c80-9021-3bc2364bd200" providerId="AD" clId="Web-{2C5F06FA-EB10-49ED-A97B-BBBD82AAF73A}" dt="2022-09-17T12:13:28.679" v="40"/>
          <ac:spMkLst>
            <pc:docMk/>
            <pc:sldMk cId="0" sldId="283"/>
            <ac:spMk id="8" creationId="{00000000-0000-0000-0000-000000000000}"/>
          </ac:spMkLst>
        </pc:spChg>
        <pc:spChg chg="del">
          <ac:chgData name="Bhakti Palkar" userId="S::bhaktiraul@somaiya.edu::f3af05c8-a5ae-4c80-9021-3bc2364bd200" providerId="AD" clId="Web-{2C5F06FA-EB10-49ED-A97B-BBBD82AAF73A}" dt="2022-09-17T12:13:28.679" v="39"/>
          <ac:spMkLst>
            <pc:docMk/>
            <pc:sldMk cId="0" sldId="283"/>
            <ac:spMk id="9" creationId="{00000000-0000-0000-0000-000000000000}"/>
          </ac:spMkLst>
        </pc:spChg>
        <pc:spChg chg="del">
          <ac:chgData name="Bhakti Palkar" userId="S::bhaktiraul@somaiya.edu::f3af05c8-a5ae-4c80-9021-3bc2364bd200" providerId="AD" clId="Web-{2C5F06FA-EB10-49ED-A97B-BBBD82AAF73A}" dt="2022-09-17T12:13:28.679" v="38"/>
          <ac:spMkLst>
            <pc:docMk/>
            <pc:sldMk cId="0" sldId="283"/>
            <ac:spMk id="10" creationId="{00000000-0000-0000-0000-000000000000}"/>
          </ac:spMkLst>
        </pc:spChg>
        <pc:spChg chg="del">
          <ac:chgData name="Bhakti Palkar" userId="S::bhaktiraul@somaiya.edu::f3af05c8-a5ae-4c80-9021-3bc2364bd200" providerId="AD" clId="Web-{2C5F06FA-EB10-49ED-A97B-BBBD82AAF73A}" dt="2022-09-17T12:13:28.679" v="37"/>
          <ac:spMkLst>
            <pc:docMk/>
            <pc:sldMk cId="0" sldId="283"/>
            <ac:spMk id="11" creationId="{00000000-0000-0000-0000-000000000000}"/>
          </ac:spMkLst>
        </pc:spChg>
        <pc:spChg chg="del">
          <ac:chgData name="Bhakti Palkar" userId="S::bhaktiraul@somaiya.edu::f3af05c8-a5ae-4c80-9021-3bc2364bd200" providerId="AD" clId="Web-{2C5F06FA-EB10-49ED-A97B-BBBD82AAF73A}" dt="2022-09-17T12:13:28.679" v="36"/>
          <ac:spMkLst>
            <pc:docMk/>
            <pc:sldMk cId="0" sldId="283"/>
            <ac:spMk id="12" creationId="{00000000-0000-0000-0000-000000000000}"/>
          </ac:spMkLst>
        </pc:spChg>
        <pc:spChg chg="add mod ord">
          <ac:chgData name="Bhakti Palkar" userId="S::bhaktiraul@somaiya.edu::f3af05c8-a5ae-4c80-9021-3bc2364bd200" providerId="AD" clId="Web-{2C5F06FA-EB10-49ED-A97B-BBBD82AAF73A}" dt="2022-09-17T12:17:37.515" v="78" actId="20577"/>
          <ac:spMkLst>
            <pc:docMk/>
            <pc:sldMk cId="0" sldId="283"/>
            <ac:spMk id="13" creationId="{CAD7A0E2-BEAE-1080-2BB1-D34AF6244BC5}"/>
          </ac:spMkLst>
        </pc:spChg>
        <pc:spChg chg="add del mod ord">
          <ac:chgData name="Bhakti Palkar" userId="S::bhaktiraul@somaiya.edu::f3af05c8-a5ae-4c80-9021-3bc2364bd200" providerId="AD" clId="Web-{2C5F06FA-EB10-49ED-A97B-BBBD82AAF73A}" dt="2022-09-17T12:13:42.054" v="47"/>
          <ac:spMkLst>
            <pc:docMk/>
            <pc:sldMk cId="0" sldId="283"/>
            <ac:spMk id="14" creationId="{15E5F5A3-8364-D900-CDEA-29A9329490FE}"/>
          </ac:spMkLst>
        </pc:spChg>
        <pc:picChg chg="add mod">
          <ac:chgData name="Bhakti Palkar" userId="S::bhaktiraul@somaiya.edu::f3af05c8-a5ae-4c80-9021-3bc2364bd200" providerId="AD" clId="Web-{2C5F06FA-EB10-49ED-A97B-BBBD82AAF73A}" dt="2022-09-17T12:16:27.684" v="76" actId="14100"/>
          <ac:picMkLst>
            <pc:docMk/>
            <pc:sldMk cId="0" sldId="283"/>
            <ac:picMk id="15" creationId="{5A31CE7A-34FD-A600-E8A0-5980A9CF1CB3}"/>
          </ac:picMkLst>
        </pc:picChg>
        <pc:picChg chg="add mod">
          <ac:chgData name="Bhakti Palkar" userId="S::bhaktiraul@somaiya.edu::f3af05c8-a5ae-4c80-9021-3bc2364bd200" providerId="AD" clId="Web-{2C5F06FA-EB10-49ED-A97B-BBBD82AAF73A}" dt="2022-09-17T12:16:27.575" v="75" actId="14100"/>
          <ac:picMkLst>
            <pc:docMk/>
            <pc:sldMk cId="0" sldId="283"/>
            <ac:picMk id="16" creationId="{4993CB6F-AA7D-7235-0667-4562F457722B}"/>
          </ac:picMkLst>
        </pc:picChg>
      </pc:sldChg>
      <pc:sldChg chg="addSp delSp modSp mod modTransition modClrScheme chgLayout">
        <pc:chgData name="Bhakti Palkar" userId="S::bhaktiraul@somaiya.edu::f3af05c8-a5ae-4c80-9021-3bc2364bd200" providerId="AD" clId="Web-{2C5F06FA-EB10-49ED-A97B-BBBD82AAF73A}" dt="2022-09-17T13:22:16.618" v="152" actId="20577"/>
        <pc:sldMkLst>
          <pc:docMk/>
          <pc:sldMk cId="0" sldId="284"/>
        </pc:sldMkLst>
        <pc:spChg chg="mod ord">
          <ac:chgData name="Bhakti Palkar" userId="S::bhaktiraul@somaiya.edu::f3af05c8-a5ae-4c80-9021-3bc2364bd200" providerId="AD" clId="Web-{2C5F06FA-EB10-49ED-A97B-BBBD82AAF73A}" dt="2022-09-17T13:22:16.618" v="152" actId="20577"/>
          <ac:spMkLst>
            <pc:docMk/>
            <pc:sldMk cId="0" sldId="284"/>
            <ac:spMk id="2" creationId="{00000000-0000-0000-0000-000000000000}"/>
          </ac:spMkLst>
        </pc:spChg>
        <pc:spChg chg="del">
          <ac:chgData name="Bhakti Palkar" userId="S::bhaktiraul@somaiya.edu::f3af05c8-a5ae-4c80-9021-3bc2364bd200" providerId="AD" clId="Web-{2C5F06FA-EB10-49ED-A97B-BBBD82AAF73A}" dt="2022-09-17T12:18:30.332" v="85"/>
          <ac:spMkLst>
            <pc:docMk/>
            <pc:sldMk cId="0" sldId="284"/>
            <ac:spMk id="3" creationId="{00000000-0000-0000-0000-000000000000}"/>
          </ac:spMkLst>
        </pc:spChg>
        <pc:spChg chg="add del mod ord">
          <ac:chgData name="Bhakti Palkar" userId="S::bhaktiraul@somaiya.edu::f3af05c8-a5ae-4c80-9021-3bc2364bd200" providerId="AD" clId="Web-{2C5F06FA-EB10-49ED-A97B-BBBD82AAF73A}" dt="2022-09-17T12:19:23.459" v="89"/>
          <ac:spMkLst>
            <pc:docMk/>
            <pc:sldMk cId="0" sldId="284"/>
            <ac:spMk id="6" creationId="{6B9928B0-580F-FB84-EA1C-7C9929E312E2}"/>
          </ac:spMkLst>
        </pc:spChg>
        <pc:spChg chg="add mod ord">
          <ac:chgData name="Bhakti Palkar" userId="S::bhaktiraul@somaiya.edu::f3af05c8-a5ae-4c80-9021-3bc2364bd200" providerId="AD" clId="Web-{2C5F06FA-EB10-49ED-A97B-BBBD82AAF73A}" dt="2022-09-17T12:55:31.980" v="114" actId="20577"/>
          <ac:spMkLst>
            <pc:docMk/>
            <pc:sldMk cId="0" sldId="284"/>
            <ac:spMk id="7" creationId="{03A8D701-5A40-3B3A-962E-38C963222C9E}"/>
          </ac:spMkLst>
        </pc:spChg>
        <pc:graphicFrameChg chg="del mod modGraphic">
          <ac:chgData name="Bhakti Palkar" userId="S::bhaktiraul@somaiya.edu::f3af05c8-a5ae-4c80-9021-3bc2364bd200" providerId="AD" clId="Web-{2C5F06FA-EB10-49ED-A97B-BBBD82AAF73A}" dt="2022-09-17T12:18:17.922" v="81"/>
          <ac:graphicFrameMkLst>
            <pc:docMk/>
            <pc:sldMk cId="0" sldId="284"/>
            <ac:graphicFrameMk id="4" creationId="{00000000-0000-0000-0000-000000000000}"/>
          </ac:graphicFrameMkLst>
        </pc:graphicFrameChg>
        <pc:picChg chg="add mod">
          <ac:chgData name="Bhakti Palkar" userId="S::bhaktiraul@somaiya.edu::f3af05c8-a5ae-4c80-9021-3bc2364bd200" providerId="AD" clId="Web-{2C5F06FA-EB10-49ED-A97B-BBBD82AAF73A}" dt="2022-09-17T12:53:53.852" v="100" actId="1076"/>
          <ac:picMkLst>
            <pc:docMk/>
            <pc:sldMk cId="0" sldId="284"/>
            <ac:picMk id="3" creationId="{3E0620B5-9A93-BBAB-E111-AF0D320D73EB}"/>
          </ac:picMkLst>
        </pc:picChg>
        <pc:picChg chg="add mod">
          <ac:chgData name="Bhakti Palkar" userId="S::bhaktiraul@somaiya.edu::f3af05c8-a5ae-4c80-9021-3bc2364bd200" providerId="AD" clId="Web-{2C5F06FA-EB10-49ED-A97B-BBBD82AAF73A}" dt="2022-09-17T12:54:20.634" v="103" actId="14100"/>
          <ac:picMkLst>
            <pc:docMk/>
            <pc:sldMk cId="0" sldId="284"/>
            <ac:picMk id="4" creationId="{799A8C08-9517-8804-7399-8DE23372F6CB}"/>
          </ac:picMkLst>
        </pc:picChg>
        <pc:picChg chg="add del mod">
          <ac:chgData name="Bhakti Palkar" userId="S::bhaktiraul@somaiya.edu::f3af05c8-a5ae-4c80-9021-3bc2364bd200" providerId="AD" clId="Web-{2C5F06FA-EB10-49ED-A97B-BBBD82AAF73A}" dt="2022-09-17T12:19:19.959" v="88"/>
          <ac:picMkLst>
            <pc:docMk/>
            <pc:sldMk cId="0" sldId="284"/>
            <ac:picMk id="5" creationId="{2543B1A4-6216-7187-3215-9BA39D37851C}"/>
          </ac:picMkLst>
        </pc:picChg>
        <pc:picChg chg="add mod ord">
          <ac:chgData name="Bhakti Palkar" userId="S::bhaktiraul@somaiya.edu::f3af05c8-a5ae-4c80-9021-3bc2364bd200" providerId="AD" clId="Web-{2C5F06FA-EB10-49ED-A97B-BBBD82AAF73A}" dt="2022-09-17T12:19:23.459" v="89"/>
          <ac:picMkLst>
            <pc:docMk/>
            <pc:sldMk cId="0" sldId="284"/>
            <ac:picMk id="8" creationId="{BCD567B4-4407-0D59-05F8-F864C67E6D3E}"/>
          </ac:picMkLst>
        </pc:picChg>
      </pc:sldChg>
      <pc:sldChg chg="del">
        <pc:chgData name="Bhakti Palkar" userId="S::bhaktiraul@somaiya.edu::f3af05c8-a5ae-4c80-9021-3bc2364bd200" providerId="AD" clId="Web-{2C5F06FA-EB10-49ED-A97B-BBBD82AAF73A}" dt="2022-09-17T13:17:30.534" v="115"/>
        <pc:sldMkLst>
          <pc:docMk/>
          <pc:sldMk cId="0" sldId="285"/>
        </pc:sldMkLst>
      </pc:sldChg>
      <pc:sldChg chg="addSp delSp modSp mod modClrScheme chgLayout">
        <pc:chgData name="Bhakti Palkar" userId="S::bhaktiraul@somaiya.edu::f3af05c8-a5ae-4c80-9021-3bc2364bd200" providerId="AD" clId="Web-{2C5F06FA-EB10-49ED-A97B-BBBD82AAF73A}" dt="2022-09-17T13:23:02.963" v="159" actId="20577"/>
        <pc:sldMkLst>
          <pc:docMk/>
          <pc:sldMk cId="0" sldId="286"/>
        </pc:sldMkLst>
        <pc:spChg chg="del mod">
          <ac:chgData name="Bhakti Palkar" userId="S::bhaktiraul@somaiya.edu::f3af05c8-a5ae-4c80-9021-3bc2364bd200" providerId="AD" clId="Web-{2C5F06FA-EB10-49ED-A97B-BBBD82AAF73A}" dt="2022-09-17T13:18:00.847" v="120"/>
          <ac:spMkLst>
            <pc:docMk/>
            <pc:sldMk cId="0" sldId="286"/>
            <ac:spMk id="2" creationId="{00000000-0000-0000-0000-000000000000}"/>
          </ac:spMkLst>
        </pc:spChg>
        <pc:spChg chg="mod ord">
          <ac:chgData name="Bhakti Palkar" userId="S::bhaktiraul@somaiya.edu::f3af05c8-a5ae-4c80-9021-3bc2364bd200" providerId="AD" clId="Web-{2C5F06FA-EB10-49ED-A97B-BBBD82AAF73A}" dt="2022-09-17T13:23:02.963" v="159" actId="20577"/>
          <ac:spMkLst>
            <pc:docMk/>
            <pc:sldMk cId="0" sldId="286"/>
            <ac:spMk id="3" creationId="{00000000-0000-0000-0000-000000000000}"/>
          </ac:spMkLst>
        </pc:spChg>
        <pc:spChg chg="mod ord">
          <ac:chgData name="Bhakti Palkar" userId="S::bhaktiraul@somaiya.edu::f3af05c8-a5ae-4c80-9021-3bc2364bd200" providerId="AD" clId="Web-{2C5F06FA-EB10-49ED-A97B-BBBD82AAF73A}" dt="2022-09-17T13:17:50.894" v="117"/>
          <ac:spMkLst>
            <pc:docMk/>
            <pc:sldMk cId="0" sldId="286"/>
            <ac:spMk id="4" creationId="{00000000-0000-0000-0000-000000000000}"/>
          </ac:spMkLst>
        </pc:spChg>
        <pc:spChg chg="add mod ord">
          <ac:chgData name="Bhakti Palkar" userId="S::bhaktiraul@somaiya.edu::f3af05c8-a5ae-4c80-9021-3bc2364bd200" providerId="AD" clId="Web-{2C5F06FA-EB10-49ED-A97B-BBBD82AAF73A}" dt="2022-09-17T13:22:16.306" v="148" actId="20577"/>
          <ac:spMkLst>
            <pc:docMk/>
            <pc:sldMk cId="0" sldId="286"/>
            <ac:spMk id="5" creationId="{0F038DD4-C8C7-2A7E-221F-D46B446622F2}"/>
          </ac:spMkLst>
        </pc:spChg>
        <pc:spChg chg="add del mod ord">
          <ac:chgData name="Bhakti Palkar" userId="S::bhaktiraul@somaiya.edu::f3af05c8-a5ae-4c80-9021-3bc2364bd200" providerId="AD" clId="Web-{2C5F06FA-EB10-49ED-A97B-BBBD82AAF73A}" dt="2022-09-17T13:17:50.894" v="117"/>
          <ac:spMkLst>
            <pc:docMk/>
            <pc:sldMk cId="0" sldId="286"/>
            <ac:spMk id="6" creationId="{20DADF5A-0DBE-6BAF-62D4-C546ABA20D5E}"/>
          </ac:spMkLst>
        </pc:spChg>
      </pc:sldChg>
      <pc:sldChg chg="del">
        <pc:chgData name="Bhakti Palkar" userId="S::bhaktiraul@somaiya.edu::f3af05c8-a5ae-4c80-9021-3bc2364bd200" providerId="AD" clId="Web-{2C5F06FA-EB10-49ED-A97B-BBBD82AAF73A}" dt="2022-09-17T13:23:06.323" v="160"/>
        <pc:sldMkLst>
          <pc:docMk/>
          <pc:sldMk cId="0" sldId="287"/>
        </pc:sldMkLst>
      </pc:sldChg>
      <pc:sldChg chg="del">
        <pc:chgData name="Bhakti Palkar" userId="S::bhaktiraul@somaiya.edu::f3af05c8-a5ae-4c80-9021-3bc2364bd200" providerId="AD" clId="Web-{2C5F06FA-EB10-49ED-A97B-BBBD82AAF73A}" dt="2022-09-17T13:23:07.463" v="161"/>
        <pc:sldMkLst>
          <pc:docMk/>
          <pc:sldMk cId="0" sldId="288"/>
        </pc:sldMkLst>
      </pc:sldChg>
      <pc:sldChg chg="del">
        <pc:chgData name="Bhakti Palkar" userId="S::bhaktiraul@somaiya.edu::f3af05c8-a5ae-4c80-9021-3bc2364bd200" providerId="AD" clId="Web-{2C5F06FA-EB10-49ED-A97B-BBBD82AAF73A}" dt="2022-09-17T13:23:33.901" v="163"/>
        <pc:sldMkLst>
          <pc:docMk/>
          <pc:sldMk cId="0" sldId="289"/>
        </pc:sldMkLst>
      </pc:sldChg>
      <pc:sldChg chg="addSp delSp modSp mod setBg modClrScheme chgLayout">
        <pc:chgData name="Bhakti Palkar" userId="S::bhaktiraul@somaiya.edu::f3af05c8-a5ae-4c80-9021-3bc2364bd200" providerId="AD" clId="Web-{2C5F06FA-EB10-49ED-A97B-BBBD82AAF73A}" dt="2022-09-17T13:26:15.639" v="185" actId="20577"/>
        <pc:sldMkLst>
          <pc:docMk/>
          <pc:sldMk cId="0" sldId="290"/>
        </pc:sldMkLst>
        <pc:spChg chg="mod ord">
          <ac:chgData name="Bhakti Palkar" userId="S::bhaktiraul@somaiya.edu::f3af05c8-a5ae-4c80-9021-3bc2364bd200" providerId="AD" clId="Web-{2C5F06FA-EB10-49ED-A97B-BBBD82AAF73A}" dt="2022-09-17T13:25:10.888" v="175"/>
          <ac:spMkLst>
            <pc:docMk/>
            <pc:sldMk cId="0" sldId="290"/>
            <ac:spMk id="2" creationId="{00000000-0000-0000-0000-000000000000}"/>
          </ac:spMkLst>
        </pc:spChg>
        <pc:spChg chg="del mod">
          <ac:chgData name="Bhakti Palkar" userId="S::bhaktiraul@somaiya.edu::f3af05c8-a5ae-4c80-9021-3bc2364bd200" providerId="AD" clId="Web-{2C5F06FA-EB10-49ED-A97B-BBBD82AAF73A}" dt="2022-09-17T13:24:54.044" v="171"/>
          <ac:spMkLst>
            <pc:docMk/>
            <pc:sldMk cId="0" sldId="290"/>
            <ac:spMk id="3" creationId="{00000000-0000-0000-0000-000000000000}"/>
          </ac:spMkLst>
        </pc:spChg>
        <pc:spChg chg="mod ord">
          <ac:chgData name="Bhakti Palkar" userId="S::bhaktiraul@somaiya.edu::f3af05c8-a5ae-4c80-9021-3bc2364bd200" providerId="AD" clId="Web-{2C5F06FA-EB10-49ED-A97B-BBBD82AAF73A}" dt="2022-09-17T13:25:10.888" v="175"/>
          <ac:spMkLst>
            <pc:docMk/>
            <pc:sldMk cId="0" sldId="290"/>
            <ac:spMk id="5" creationId="{00000000-0000-0000-0000-000000000000}"/>
          </ac:spMkLst>
        </pc:spChg>
        <pc:spChg chg="add del mod ord">
          <ac:chgData name="Bhakti Palkar" userId="S::bhaktiraul@somaiya.edu::f3af05c8-a5ae-4c80-9021-3bc2364bd200" providerId="AD" clId="Web-{2C5F06FA-EB10-49ED-A97B-BBBD82AAF73A}" dt="2022-09-17T13:26:15.639" v="185" actId="20577"/>
          <ac:spMkLst>
            <pc:docMk/>
            <pc:sldMk cId="0" sldId="290"/>
            <ac:spMk id="6" creationId="{C8A24CEA-0586-C971-8CBC-27E8A44230DE}"/>
          </ac:spMkLst>
        </pc:spChg>
        <pc:spChg chg="add del mod ord">
          <ac:chgData name="Bhakti Palkar" userId="S::bhaktiraul@somaiya.edu::f3af05c8-a5ae-4c80-9021-3bc2364bd200" providerId="AD" clId="Web-{2C5F06FA-EB10-49ED-A97B-BBBD82AAF73A}" dt="2022-09-17T13:24:33.137" v="166"/>
          <ac:spMkLst>
            <pc:docMk/>
            <pc:sldMk cId="0" sldId="290"/>
            <ac:spMk id="7" creationId="{29AA2F31-8738-9659-360B-5FC34294BF99}"/>
          </ac:spMkLst>
        </pc:spChg>
        <pc:spChg chg="add del">
          <ac:chgData name="Bhakti Palkar" userId="S::bhaktiraul@somaiya.edu::f3af05c8-a5ae-4c80-9021-3bc2364bd200" providerId="AD" clId="Web-{2C5F06FA-EB10-49ED-A97B-BBBD82AAF73A}" dt="2022-09-17T13:25:10.872" v="174"/>
          <ac:spMkLst>
            <pc:docMk/>
            <pc:sldMk cId="0" sldId="290"/>
            <ac:spMk id="11" creationId="{4038CB10-1F5C-4D54-9DF7-12586DE5B007}"/>
          </ac:spMkLst>
        </pc:spChg>
        <pc:spChg chg="add del">
          <ac:chgData name="Bhakti Palkar" userId="S::bhaktiraul@somaiya.edu::f3af05c8-a5ae-4c80-9021-3bc2364bd200" providerId="AD" clId="Web-{2C5F06FA-EB10-49ED-A97B-BBBD82AAF73A}" dt="2022-09-17T13:25:10.872" v="174"/>
          <ac:spMkLst>
            <pc:docMk/>
            <pc:sldMk cId="0" sldId="290"/>
            <ac:spMk id="13" creationId="{73ED6512-6858-4552-B699-9A97FE9A4EA2}"/>
          </ac:spMkLst>
        </pc:spChg>
        <pc:spChg chg="add">
          <ac:chgData name="Bhakti Palkar" userId="S::bhaktiraul@somaiya.edu::f3af05c8-a5ae-4c80-9021-3bc2364bd200" providerId="AD" clId="Web-{2C5F06FA-EB10-49ED-A97B-BBBD82AAF73A}" dt="2022-09-17T13:25:10.888" v="175"/>
          <ac:spMkLst>
            <pc:docMk/>
            <pc:sldMk cId="0" sldId="290"/>
            <ac:spMk id="15" creationId="{57D175FC-84CC-4D12-A5E2-FA27D934E9CE}"/>
          </ac:spMkLst>
        </pc:spChg>
        <pc:picChg chg="mod ord">
          <ac:chgData name="Bhakti Palkar" userId="S::bhaktiraul@somaiya.edu::f3af05c8-a5ae-4c80-9021-3bc2364bd200" providerId="AD" clId="Web-{2C5F06FA-EB10-49ED-A97B-BBBD82AAF73A}" dt="2022-09-17T13:25:10.888" v="175"/>
          <ac:picMkLst>
            <pc:docMk/>
            <pc:sldMk cId="0" sldId="290"/>
            <ac:picMk id="4" creationId="{00000000-0000-0000-0000-000000000000}"/>
          </ac:picMkLst>
        </pc:picChg>
        <pc:cxnChg chg="add">
          <ac:chgData name="Bhakti Palkar" userId="S::bhaktiraul@somaiya.edu::f3af05c8-a5ae-4c80-9021-3bc2364bd200" providerId="AD" clId="Web-{2C5F06FA-EB10-49ED-A97B-BBBD82AAF73A}" dt="2022-09-17T13:25:10.888" v="175"/>
          <ac:cxnSpMkLst>
            <pc:docMk/>
            <pc:sldMk cId="0" sldId="290"/>
            <ac:cxnSpMk id="16" creationId="{8AC38328-2D50-4DDB-BD20-28DE12E4996E}"/>
          </ac:cxnSpMkLst>
        </pc:cxnChg>
      </pc:sldChg>
      <pc:sldChg chg="addSp delSp modSp mod modClrScheme chgLayout">
        <pc:chgData name="Bhakti Palkar" userId="S::bhaktiraul@somaiya.edu::f3af05c8-a5ae-4c80-9021-3bc2364bd200" providerId="AD" clId="Web-{2C5F06FA-EB10-49ED-A97B-BBBD82AAF73A}" dt="2022-09-17T13:56:39.557" v="236"/>
        <pc:sldMkLst>
          <pc:docMk/>
          <pc:sldMk cId="0" sldId="291"/>
        </pc:sldMkLst>
        <pc:spChg chg="mod ord">
          <ac:chgData name="Bhakti Palkar" userId="S::bhaktiraul@somaiya.edu::f3af05c8-a5ae-4c80-9021-3bc2364bd200" providerId="AD" clId="Web-{2C5F06FA-EB10-49ED-A97B-BBBD82AAF73A}" dt="2022-09-17T13:56:39.557" v="236"/>
          <ac:spMkLst>
            <pc:docMk/>
            <pc:sldMk cId="0" sldId="291"/>
            <ac:spMk id="2" creationId="{00000000-0000-0000-0000-000000000000}"/>
          </ac:spMkLst>
        </pc:spChg>
        <pc:spChg chg="del mod">
          <ac:chgData name="Bhakti Palkar" userId="S::bhaktiraul@somaiya.edu::f3af05c8-a5ae-4c80-9021-3bc2364bd200" providerId="AD" clId="Web-{2C5F06FA-EB10-49ED-A97B-BBBD82AAF73A}" dt="2022-09-17T13:53:04.067" v="194"/>
          <ac:spMkLst>
            <pc:docMk/>
            <pc:sldMk cId="0" sldId="291"/>
            <ac:spMk id="3" creationId="{00000000-0000-0000-0000-000000000000}"/>
          </ac:spMkLst>
        </pc:spChg>
        <pc:spChg chg="mod ord">
          <ac:chgData name="Bhakti Palkar" userId="S::bhaktiraul@somaiya.edu::f3af05c8-a5ae-4c80-9021-3bc2364bd200" providerId="AD" clId="Web-{2C5F06FA-EB10-49ED-A97B-BBBD82AAF73A}" dt="2022-09-17T13:52:42.770" v="190"/>
          <ac:spMkLst>
            <pc:docMk/>
            <pc:sldMk cId="0" sldId="291"/>
            <ac:spMk id="4" creationId="{00000000-0000-0000-0000-000000000000}"/>
          </ac:spMkLst>
        </pc:spChg>
        <pc:spChg chg="add del mod ord">
          <ac:chgData name="Bhakti Palkar" userId="S::bhaktiraul@somaiya.edu::f3af05c8-a5ae-4c80-9021-3bc2364bd200" providerId="AD" clId="Web-{2C5F06FA-EB10-49ED-A97B-BBBD82AAF73A}" dt="2022-09-17T13:52:42.770" v="190"/>
          <ac:spMkLst>
            <pc:docMk/>
            <pc:sldMk cId="0" sldId="291"/>
            <ac:spMk id="5" creationId="{6B6A4279-6003-EC47-5631-78C5E071F7F2}"/>
          </ac:spMkLst>
        </pc:spChg>
        <pc:spChg chg="add mod ord">
          <ac:chgData name="Bhakti Palkar" userId="S::bhaktiraul@somaiya.edu::f3af05c8-a5ae-4c80-9021-3bc2364bd200" providerId="AD" clId="Web-{2C5F06FA-EB10-49ED-A97B-BBBD82AAF73A}" dt="2022-09-17T13:54:06.240" v="201" actId="20577"/>
          <ac:spMkLst>
            <pc:docMk/>
            <pc:sldMk cId="0" sldId="291"/>
            <ac:spMk id="6" creationId="{97B40B37-DE36-8DFC-6AF4-B01975C24C2F}"/>
          </ac:spMkLst>
        </pc:spChg>
        <pc:spChg chg="add del mod ord">
          <ac:chgData name="Bhakti Palkar" userId="S::bhaktiraul@somaiya.edu::f3af05c8-a5ae-4c80-9021-3bc2364bd200" providerId="AD" clId="Web-{2C5F06FA-EB10-49ED-A97B-BBBD82AAF73A}" dt="2022-09-17T13:52:42.770" v="190"/>
          <ac:spMkLst>
            <pc:docMk/>
            <pc:sldMk cId="0" sldId="291"/>
            <ac:spMk id="7" creationId="{7A6FD23A-5A71-2C70-DF82-A2018F0850AD}"/>
          </ac:spMkLst>
        </pc:spChg>
        <pc:spChg chg="add del mod ord">
          <ac:chgData name="Bhakti Palkar" userId="S::bhaktiraul@somaiya.edu::f3af05c8-a5ae-4c80-9021-3bc2364bd200" providerId="AD" clId="Web-{2C5F06FA-EB10-49ED-A97B-BBBD82AAF73A}" dt="2022-09-17T13:52:42.770" v="190"/>
          <ac:spMkLst>
            <pc:docMk/>
            <pc:sldMk cId="0" sldId="291"/>
            <ac:spMk id="8" creationId="{E181ACFD-11D6-468C-E183-88E6F1297DB1}"/>
          </ac:spMkLst>
        </pc:spChg>
      </pc:sldChg>
      <pc:sldChg chg="delSp del">
        <pc:chgData name="Bhakti Palkar" userId="S::bhaktiraul@somaiya.edu::f3af05c8-a5ae-4c80-9021-3bc2364bd200" providerId="AD" clId="Web-{2C5F06FA-EB10-49ED-A97B-BBBD82AAF73A}" dt="2022-09-17T13:54:33.757" v="203"/>
        <pc:sldMkLst>
          <pc:docMk/>
          <pc:sldMk cId="0" sldId="292"/>
        </pc:sldMkLst>
        <pc:spChg chg="del">
          <ac:chgData name="Bhakti Palkar" userId="S::bhaktiraul@somaiya.edu::f3af05c8-a5ae-4c80-9021-3bc2364bd200" providerId="AD" clId="Web-{2C5F06FA-EB10-49ED-A97B-BBBD82AAF73A}" dt="2022-09-17T13:54:31.054" v="202"/>
          <ac:spMkLst>
            <pc:docMk/>
            <pc:sldMk cId="0" sldId="292"/>
            <ac:spMk id="6" creationId="{00000000-0000-0000-0000-000000000000}"/>
          </ac:spMkLst>
        </pc:spChg>
      </pc:sldChg>
      <pc:sldChg chg="del">
        <pc:chgData name="Bhakti Palkar" userId="S::bhaktiraul@somaiya.edu::f3af05c8-a5ae-4c80-9021-3bc2364bd200" providerId="AD" clId="Web-{2C5F06FA-EB10-49ED-A97B-BBBD82AAF73A}" dt="2022-09-17T13:54:35.929" v="204"/>
        <pc:sldMkLst>
          <pc:docMk/>
          <pc:sldMk cId="0" sldId="293"/>
        </pc:sldMkLst>
      </pc:sldChg>
      <pc:sldChg chg="del">
        <pc:chgData name="Bhakti Palkar" userId="S::bhaktiraul@somaiya.edu::f3af05c8-a5ae-4c80-9021-3bc2364bd200" providerId="AD" clId="Web-{2C5F06FA-EB10-49ED-A97B-BBBD82AAF73A}" dt="2022-09-17T13:54:38.147" v="205"/>
        <pc:sldMkLst>
          <pc:docMk/>
          <pc:sldMk cId="0" sldId="294"/>
        </pc:sldMkLst>
      </pc:sldChg>
      <pc:sldChg chg="del">
        <pc:chgData name="Bhakti Palkar" userId="S::bhaktiraul@somaiya.edu::f3af05c8-a5ae-4c80-9021-3bc2364bd200" providerId="AD" clId="Web-{2C5F06FA-EB10-49ED-A97B-BBBD82AAF73A}" dt="2022-09-17T13:54:38.163" v="206"/>
        <pc:sldMkLst>
          <pc:docMk/>
          <pc:sldMk cId="0" sldId="295"/>
        </pc:sldMkLst>
      </pc:sldChg>
      <pc:sldChg chg="del">
        <pc:chgData name="Bhakti Palkar" userId="S::bhaktiraul@somaiya.edu::f3af05c8-a5ae-4c80-9021-3bc2364bd200" providerId="AD" clId="Web-{2C5F06FA-EB10-49ED-A97B-BBBD82AAF73A}" dt="2022-09-17T13:54:40.085" v="207"/>
        <pc:sldMkLst>
          <pc:docMk/>
          <pc:sldMk cId="0" sldId="296"/>
        </pc:sldMkLst>
      </pc:sldChg>
      <pc:sldChg chg="del">
        <pc:chgData name="Bhakti Palkar" userId="S::bhaktiraul@somaiya.edu::f3af05c8-a5ae-4c80-9021-3bc2364bd200" providerId="AD" clId="Web-{2C5F06FA-EB10-49ED-A97B-BBBD82AAF73A}" dt="2022-09-17T13:54:42.835" v="208"/>
        <pc:sldMkLst>
          <pc:docMk/>
          <pc:sldMk cId="0" sldId="297"/>
        </pc:sldMkLst>
      </pc:sldChg>
      <pc:sldChg chg="del">
        <pc:chgData name="Bhakti Palkar" userId="S::bhaktiraul@somaiya.edu::f3af05c8-a5ae-4c80-9021-3bc2364bd200" providerId="AD" clId="Web-{2C5F06FA-EB10-49ED-A97B-BBBD82AAF73A}" dt="2022-09-17T13:54:45.866" v="209"/>
        <pc:sldMkLst>
          <pc:docMk/>
          <pc:sldMk cId="0" sldId="298"/>
        </pc:sldMkLst>
      </pc:sldChg>
      <pc:sldChg chg="del">
        <pc:chgData name="Bhakti Palkar" userId="S::bhaktiraul@somaiya.edu::f3af05c8-a5ae-4c80-9021-3bc2364bd200" providerId="AD" clId="Web-{2C5F06FA-EB10-49ED-A97B-BBBD82AAF73A}" dt="2022-09-17T13:54:45.898" v="210"/>
        <pc:sldMkLst>
          <pc:docMk/>
          <pc:sldMk cId="0" sldId="299"/>
        </pc:sldMkLst>
      </pc:sldChg>
      <pc:sldChg chg="del">
        <pc:chgData name="Bhakti Palkar" userId="S::bhaktiraul@somaiya.edu::f3af05c8-a5ae-4c80-9021-3bc2364bd200" providerId="AD" clId="Web-{2C5F06FA-EB10-49ED-A97B-BBBD82AAF73A}" dt="2022-09-17T13:54:49.741" v="211"/>
        <pc:sldMkLst>
          <pc:docMk/>
          <pc:sldMk cId="0" sldId="300"/>
        </pc:sldMkLst>
      </pc:sldChg>
      <pc:sldChg chg="del">
        <pc:chgData name="Bhakti Palkar" userId="S::bhaktiraul@somaiya.edu::f3af05c8-a5ae-4c80-9021-3bc2364bd200" providerId="AD" clId="Web-{2C5F06FA-EB10-49ED-A97B-BBBD82AAF73A}" dt="2022-09-17T13:54:49.757" v="212"/>
        <pc:sldMkLst>
          <pc:docMk/>
          <pc:sldMk cId="0" sldId="301"/>
        </pc:sldMkLst>
      </pc:sldChg>
      <pc:sldChg chg="del">
        <pc:chgData name="Bhakti Palkar" userId="S::bhaktiraul@somaiya.edu::f3af05c8-a5ae-4c80-9021-3bc2364bd200" providerId="AD" clId="Web-{2C5F06FA-EB10-49ED-A97B-BBBD82AAF73A}" dt="2022-09-17T13:54:49.773" v="213"/>
        <pc:sldMkLst>
          <pc:docMk/>
          <pc:sldMk cId="0" sldId="302"/>
        </pc:sldMkLst>
      </pc:sldChg>
      <pc:sldChg chg="del">
        <pc:chgData name="Bhakti Palkar" userId="S::bhaktiraul@somaiya.edu::f3af05c8-a5ae-4c80-9021-3bc2364bd200" providerId="AD" clId="Web-{2C5F06FA-EB10-49ED-A97B-BBBD82AAF73A}" dt="2022-09-17T13:54:57.898" v="214"/>
        <pc:sldMkLst>
          <pc:docMk/>
          <pc:sldMk cId="0" sldId="303"/>
        </pc:sldMkLst>
      </pc:sldChg>
      <pc:sldChg chg="del">
        <pc:chgData name="Bhakti Palkar" userId="S::bhaktiraul@somaiya.edu::f3af05c8-a5ae-4c80-9021-3bc2364bd200" providerId="AD" clId="Web-{2C5F06FA-EB10-49ED-A97B-BBBD82AAF73A}" dt="2022-09-17T13:54:58.289" v="215"/>
        <pc:sldMkLst>
          <pc:docMk/>
          <pc:sldMk cId="0" sldId="304"/>
        </pc:sldMkLst>
      </pc:sldChg>
      <pc:sldChg chg="del">
        <pc:chgData name="Bhakti Palkar" userId="S::bhaktiraul@somaiya.edu::f3af05c8-a5ae-4c80-9021-3bc2364bd200" providerId="AD" clId="Web-{2C5F06FA-EB10-49ED-A97B-BBBD82AAF73A}" dt="2022-09-17T13:54:58.351" v="216"/>
        <pc:sldMkLst>
          <pc:docMk/>
          <pc:sldMk cId="0" sldId="305"/>
        </pc:sldMkLst>
      </pc:sldChg>
      <pc:sldChg chg="del">
        <pc:chgData name="Bhakti Palkar" userId="S::bhaktiraul@somaiya.edu::f3af05c8-a5ae-4c80-9021-3bc2364bd200" providerId="AD" clId="Web-{2C5F06FA-EB10-49ED-A97B-BBBD82AAF73A}" dt="2022-09-17T13:55:06.992" v="217"/>
        <pc:sldMkLst>
          <pc:docMk/>
          <pc:sldMk cId="0" sldId="306"/>
        </pc:sldMkLst>
      </pc:sldChg>
      <pc:sldChg chg="del">
        <pc:chgData name="Bhakti Palkar" userId="S::bhaktiraul@somaiya.edu::f3af05c8-a5ae-4c80-9021-3bc2364bd200" providerId="AD" clId="Web-{2C5F06FA-EB10-49ED-A97B-BBBD82AAF73A}" dt="2022-09-17T13:23:08.401" v="162"/>
        <pc:sldMkLst>
          <pc:docMk/>
          <pc:sldMk cId="1690627694" sldId="308"/>
        </pc:sldMkLst>
      </pc:sldChg>
      <pc:sldChg chg="modSp new">
        <pc:chgData name="Bhakti Palkar" userId="S::bhaktiraul@somaiya.edu::f3af05c8-a5ae-4c80-9021-3bc2364bd200" providerId="AD" clId="Web-{2C5F06FA-EB10-49ED-A97B-BBBD82AAF73A}" dt="2022-09-17T13:56:52.526" v="241" actId="20577"/>
        <pc:sldMkLst>
          <pc:docMk/>
          <pc:sldMk cId="2116900008" sldId="318"/>
        </pc:sldMkLst>
        <pc:spChg chg="mod">
          <ac:chgData name="Bhakti Palkar" userId="S::bhaktiraul@somaiya.edu::f3af05c8-a5ae-4c80-9021-3bc2364bd200" providerId="AD" clId="Web-{2C5F06FA-EB10-49ED-A97B-BBBD82AAF73A}" dt="2022-09-17T13:56:52.526" v="241" actId="20577"/>
          <ac:spMkLst>
            <pc:docMk/>
            <pc:sldMk cId="2116900008" sldId="318"/>
            <ac:spMk id="2" creationId="{4459C9B2-E7D5-0944-2C61-9D40DC595F75}"/>
          </ac:spMkLst>
        </pc:spChg>
        <pc:spChg chg="mod">
          <ac:chgData name="Bhakti Palkar" userId="S::bhaktiraul@somaiya.edu::f3af05c8-a5ae-4c80-9021-3bc2364bd200" providerId="AD" clId="Web-{2C5F06FA-EB10-49ED-A97B-BBBD82AAF73A}" dt="2022-09-17T13:56:27.775" v="234" actId="20577"/>
          <ac:spMkLst>
            <pc:docMk/>
            <pc:sldMk cId="2116900008" sldId="318"/>
            <ac:spMk id="3" creationId="{9B6FF39C-2EC2-FF28-3AB5-397348FBF2C2}"/>
          </ac:spMkLst>
        </pc:spChg>
      </pc:sldChg>
      <pc:sldChg chg="addSp modSp new">
        <pc:chgData name="Bhakti Palkar" userId="S::bhaktiraul@somaiya.edu::f3af05c8-a5ae-4c80-9021-3bc2364bd200" providerId="AD" clId="Web-{2C5F06FA-EB10-49ED-A97B-BBBD82AAF73A}" dt="2022-09-17T13:58:04.012" v="257" actId="14100"/>
        <pc:sldMkLst>
          <pc:docMk/>
          <pc:sldMk cId="371048098" sldId="319"/>
        </pc:sldMkLst>
        <pc:spChg chg="mod">
          <ac:chgData name="Bhakti Palkar" userId="S::bhaktiraul@somaiya.edu::f3af05c8-a5ae-4c80-9021-3bc2364bd200" providerId="AD" clId="Web-{2C5F06FA-EB10-49ED-A97B-BBBD82AAF73A}" dt="2022-09-17T13:57:28.871" v="252" actId="20577"/>
          <ac:spMkLst>
            <pc:docMk/>
            <pc:sldMk cId="371048098" sldId="319"/>
            <ac:spMk id="2" creationId="{7E5A8F28-BAEF-3E7C-28D1-9543EBCE18B6}"/>
          </ac:spMkLst>
        </pc:spChg>
        <pc:spChg chg="mod">
          <ac:chgData name="Bhakti Palkar" userId="S::bhaktiraul@somaiya.edu::f3af05c8-a5ae-4c80-9021-3bc2364bd200" providerId="AD" clId="Web-{2C5F06FA-EB10-49ED-A97B-BBBD82AAF73A}" dt="2022-09-17T13:57:56.918" v="254" actId="20577"/>
          <ac:spMkLst>
            <pc:docMk/>
            <pc:sldMk cId="371048098" sldId="319"/>
            <ac:spMk id="3" creationId="{BB316949-596A-4CC2-BD12-AB977B311CAD}"/>
          </ac:spMkLst>
        </pc:spChg>
        <pc:picChg chg="add mod">
          <ac:chgData name="Bhakti Palkar" userId="S::bhaktiraul@somaiya.edu::f3af05c8-a5ae-4c80-9021-3bc2364bd200" providerId="AD" clId="Web-{2C5F06FA-EB10-49ED-A97B-BBBD82AAF73A}" dt="2022-09-17T13:58:04.012" v="257" actId="14100"/>
          <ac:picMkLst>
            <pc:docMk/>
            <pc:sldMk cId="371048098" sldId="319"/>
            <ac:picMk id="4" creationId="{4E58A689-CA6D-0F0E-6338-7C97BBD29E64}"/>
          </ac:picMkLst>
        </pc:picChg>
      </pc:sldChg>
      <pc:sldChg chg="new del">
        <pc:chgData name="Bhakti Palkar" userId="S::bhaktiraul@somaiya.edu::f3af05c8-a5ae-4c80-9021-3bc2364bd200" providerId="AD" clId="Web-{2C5F06FA-EB10-49ED-A97B-BBBD82AAF73A}" dt="2022-09-17T13:56:41.401" v="237"/>
        <pc:sldMkLst>
          <pc:docMk/>
          <pc:sldMk cId="3083511873" sldId="319"/>
        </pc:sldMkLst>
      </pc:sldChg>
      <pc:sldChg chg="addSp modSp new">
        <pc:chgData name="Bhakti Palkar" userId="S::bhaktiraul@somaiya.edu::f3af05c8-a5ae-4c80-9021-3bc2364bd200" providerId="AD" clId="Web-{2C5F06FA-EB10-49ED-A97B-BBBD82AAF73A}" dt="2022-09-17T14:01:05.970" v="303" actId="20577"/>
        <pc:sldMkLst>
          <pc:docMk/>
          <pc:sldMk cId="4256405056" sldId="320"/>
        </pc:sldMkLst>
        <pc:spChg chg="mod">
          <ac:chgData name="Bhakti Palkar" userId="S::bhaktiraul@somaiya.edu::f3af05c8-a5ae-4c80-9021-3bc2364bd200" providerId="AD" clId="Web-{2C5F06FA-EB10-49ED-A97B-BBBD82AAF73A}" dt="2022-09-17T14:01:05.970" v="303" actId="20577"/>
          <ac:spMkLst>
            <pc:docMk/>
            <pc:sldMk cId="4256405056" sldId="320"/>
            <ac:spMk id="2" creationId="{1E5A252F-918C-4CDD-87DE-BFD97E6F8F40}"/>
          </ac:spMkLst>
        </pc:spChg>
        <pc:spChg chg="mod">
          <ac:chgData name="Bhakti Palkar" userId="S::bhaktiraul@somaiya.edu::f3af05c8-a5ae-4c80-9021-3bc2364bd200" providerId="AD" clId="Web-{2C5F06FA-EB10-49ED-A97B-BBBD82AAF73A}" dt="2022-09-17T14:00:13.250" v="297" actId="20577"/>
          <ac:spMkLst>
            <pc:docMk/>
            <pc:sldMk cId="4256405056" sldId="320"/>
            <ac:spMk id="3" creationId="{9A2E7A9D-23B2-B0F0-5D96-FD16FFAFFE3B}"/>
          </ac:spMkLst>
        </pc:spChg>
        <pc:picChg chg="add mod">
          <ac:chgData name="Bhakti Palkar" userId="S::bhaktiraul@somaiya.edu::f3af05c8-a5ae-4c80-9021-3bc2364bd200" providerId="AD" clId="Web-{2C5F06FA-EB10-49ED-A97B-BBBD82AAF73A}" dt="2022-09-17T13:59:49.577" v="291" actId="1076"/>
          <ac:picMkLst>
            <pc:docMk/>
            <pc:sldMk cId="4256405056" sldId="320"/>
            <ac:picMk id="4" creationId="{A3C5648E-0D25-03D3-37CA-EC8E44B02CDC}"/>
          </ac:picMkLst>
        </pc:picChg>
        <pc:picChg chg="add mod">
          <ac:chgData name="Bhakti Palkar" userId="S::bhaktiraul@somaiya.edu::f3af05c8-a5ae-4c80-9021-3bc2364bd200" providerId="AD" clId="Web-{2C5F06FA-EB10-49ED-A97B-BBBD82AAF73A}" dt="2022-09-17T14:00:24.484" v="300" actId="1076"/>
          <ac:picMkLst>
            <pc:docMk/>
            <pc:sldMk cId="4256405056" sldId="320"/>
            <ac:picMk id="5" creationId="{CC279A3E-02F5-CBBF-4785-EFF50DE3B46F}"/>
          </ac:picMkLst>
        </pc:picChg>
      </pc:sldChg>
      <pc:sldChg chg="addSp modSp new">
        <pc:chgData name="Bhakti Palkar" userId="S::bhaktiraul@somaiya.edu::f3af05c8-a5ae-4c80-9021-3bc2364bd200" providerId="AD" clId="Web-{2C5F06FA-EB10-49ED-A97B-BBBD82AAF73A}" dt="2022-09-17T14:02:44.878" v="314" actId="14100"/>
        <pc:sldMkLst>
          <pc:docMk/>
          <pc:sldMk cId="3100454433" sldId="321"/>
        </pc:sldMkLst>
        <pc:spChg chg="mod">
          <ac:chgData name="Bhakti Palkar" userId="S::bhaktiraul@somaiya.edu::f3af05c8-a5ae-4c80-9021-3bc2364bd200" providerId="AD" clId="Web-{2C5F06FA-EB10-49ED-A97B-BBBD82AAF73A}" dt="2022-09-17T14:01:28.564" v="307" actId="20577"/>
          <ac:spMkLst>
            <pc:docMk/>
            <pc:sldMk cId="3100454433" sldId="321"/>
            <ac:spMk id="2" creationId="{1F6DD1E5-597C-3FF0-977B-7E24ED16C1EF}"/>
          </ac:spMkLst>
        </pc:spChg>
        <pc:spChg chg="mod">
          <ac:chgData name="Bhakti Palkar" userId="S::bhaktiraul@somaiya.edu::f3af05c8-a5ae-4c80-9021-3bc2364bd200" providerId="AD" clId="Web-{2C5F06FA-EB10-49ED-A97B-BBBD82AAF73A}" dt="2022-09-17T14:02:25.753" v="310" actId="20577"/>
          <ac:spMkLst>
            <pc:docMk/>
            <pc:sldMk cId="3100454433" sldId="321"/>
            <ac:spMk id="3" creationId="{25E3EF22-EC9B-485C-685C-3321CDD4F463}"/>
          </ac:spMkLst>
        </pc:spChg>
        <pc:picChg chg="add mod">
          <ac:chgData name="Bhakti Palkar" userId="S::bhaktiraul@somaiya.edu::f3af05c8-a5ae-4c80-9021-3bc2364bd200" providerId="AD" clId="Web-{2C5F06FA-EB10-49ED-A97B-BBBD82AAF73A}" dt="2022-09-17T14:02:44.878" v="314" actId="14100"/>
          <ac:picMkLst>
            <pc:docMk/>
            <pc:sldMk cId="3100454433" sldId="321"/>
            <ac:picMk id="4" creationId="{9DDD3D06-66CA-67CE-D4EC-68DB71AD40E8}"/>
          </ac:picMkLst>
        </pc:picChg>
      </pc:sldChg>
      <pc:sldChg chg="modSp new">
        <pc:chgData name="Bhakti Palkar" userId="S::bhaktiraul@somaiya.edu::f3af05c8-a5ae-4c80-9021-3bc2364bd200" providerId="AD" clId="Web-{2C5F06FA-EB10-49ED-A97B-BBBD82AAF73A}" dt="2022-09-17T14:30:29.614" v="333" actId="20577"/>
        <pc:sldMkLst>
          <pc:docMk/>
          <pc:sldMk cId="2749553566" sldId="322"/>
        </pc:sldMkLst>
        <pc:spChg chg="mod">
          <ac:chgData name="Bhakti Palkar" userId="S::bhaktiraul@somaiya.edu::f3af05c8-a5ae-4c80-9021-3bc2364bd200" providerId="AD" clId="Web-{2C5F06FA-EB10-49ED-A97B-BBBD82AAF73A}" dt="2022-09-17T14:29:50.082" v="316" actId="20577"/>
          <ac:spMkLst>
            <pc:docMk/>
            <pc:sldMk cId="2749553566" sldId="322"/>
            <ac:spMk id="2" creationId="{14C06630-F938-340D-2534-567D4AAC4772}"/>
          </ac:spMkLst>
        </pc:spChg>
        <pc:spChg chg="mod">
          <ac:chgData name="Bhakti Palkar" userId="S::bhaktiraul@somaiya.edu::f3af05c8-a5ae-4c80-9021-3bc2364bd200" providerId="AD" clId="Web-{2C5F06FA-EB10-49ED-A97B-BBBD82AAF73A}" dt="2022-09-17T14:30:29.614" v="333" actId="20577"/>
          <ac:spMkLst>
            <pc:docMk/>
            <pc:sldMk cId="2749553566" sldId="322"/>
            <ac:spMk id="3" creationId="{9F2B65CB-A240-AF7C-89F1-F261FA0BC316}"/>
          </ac:spMkLst>
        </pc:spChg>
      </pc:sldChg>
      <pc:sldChg chg="modSp new">
        <pc:chgData name="Bhakti Palkar" userId="S::bhaktiraul@somaiya.edu::f3af05c8-a5ae-4c80-9021-3bc2364bd200" providerId="AD" clId="Web-{2C5F06FA-EB10-49ED-A97B-BBBD82AAF73A}" dt="2022-09-17T14:40:41.172" v="350" actId="20577"/>
        <pc:sldMkLst>
          <pc:docMk/>
          <pc:sldMk cId="801405735" sldId="323"/>
        </pc:sldMkLst>
        <pc:spChg chg="mod">
          <ac:chgData name="Bhakti Palkar" userId="S::bhaktiraul@somaiya.edu::f3af05c8-a5ae-4c80-9021-3bc2364bd200" providerId="AD" clId="Web-{2C5F06FA-EB10-49ED-A97B-BBBD82AAF73A}" dt="2022-09-17T14:30:46.754" v="336" actId="20577"/>
          <ac:spMkLst>
            <pc:docMk/>
            <pc:sldMk cId="801405735" sldId="323"/>
            <ac:spMk id="2" creationId="{18BB91DA-CC1E-7B5F-C5EC-BB0134DB5214}"/>
          </ac:spMkLst>
        </pc:spChg>
        <pc:spChg chg="mod">
          <ac:chgData name="Bhakti Palkar" userId="S::bhaktiraul@somaiya.edu::f3af05c8-a5ae-4c80-9021-3bc2364bd200" providerId="AD" clId="Web-{2C5F06FA-EB10-49ED-A97B-BBBD82AAF73A}" dt="2022-09-17T14:40:41.172" v="350" actId="20577"/>
          <ac:spMkLst>
            <pc:docMk/>
            <pc:sldMk cId="801405735" sldId="323"/>
            <ac:spMk id="3" creationId="{07CF3FBE-4FCE-3E53-EFA6-714FBEFFF499}"/>
          </ac:spMkLst>
        </pc:spChg>
      </pc:sldChg>
      <pc:sldChg chg="modSp new">
        <pc:chgData name="Bhakti Palkar" userId="S::bhaktiraul@somaiya.edu::f3af05c8-a5ae-4c80-9021-3bc2364bd200" providerId="AD" clId="Web-{2C5F06FA-EB10-49ED-A97B-BBBD82AAF73A}" dt="2022-09-17T14:42:39.268" v="358" actId="20577"/>
        <pc:sldMkLst>
          <pc:docMk/>
          <pc:sldMk cId="3476998046" sldId="324"/>
        </pc:sldMkLst>
        <pc:spChg chg="mod">
          <ac:chgData name="Bhakti Palkar" userId="S::bhaktiraul@somaiya.edu::f3af05c8-a5ae-4c80-9021-3bc2364bd200" providerId="AD" clId="Web-{2C5F06FA-EB10-49ED-A97B-BBBD82AAF73A}" dt="2022-09-17T14:42:39.190" v="356" actId="20577"/>
          <ac:spMkLst>
            <pc:docMk/>
            <pc:sldMk cId="3476998046" sldId="324"/>
            <ac:spMk id="2" creationId="{713B88DE-2FBC-6C4D-51AD-4DB5845CAA3A}"/>
          </ac:spMkLst>
        </pc:spChg>
        <pc:spChg chg="mod">
          <ac:chgData name="Bhakti Palkar" userId="S::bhaktiraul@somaiya.edu::f3af05c8-a5ae-4c80-9021-3bc2364bd200" providerId="AD" clId="Web-{2C5F06FA-EB10-49ED-A97B-BBBD82AAF73A}" dt="2022-09-17T14:42:39.268" v="358" actId="20577"/>
          <ac:spMkLst>
            <pc:docMk/>
            <pc:sldMk cId="3476998046" sldId="324"/>
            <ac:spMk id="3" creationId="{66E9844F-0FFD-FC9C-22F9-70822DEAE527}"/>
          </ac:spMkLst>
        </pc:spChg>
      </pc:sldChg>
    </pc:docChg>
  </pc:docChgLst>
  <pc:docChgLst>
    <pc:chgData name="Bhakti Palkar" userId="S::bhaktiraul@somaiya.edu::f3af05c8-a5ae-4c80-9021-3bc2364bd200" providerId="AD" clId="Web-{BE7C781B-0A70-43D2-8F4A-4CC21BC4E467}"/>
    <pc:docChg chg="addSld delSld modSld addMainMaster delMainMaster">
      <pc:chgData name="Bhakti Palkar" userId="S::bhaktiraul@somaiya.edu::f3af05c8-a5ae-4c80-9021-3bc2364bd200" providerId="AD" clId="Web-{BE7C781B-0A70-43D2-8F4A-4CC21BC4E467}" dt="2022-09-17T12:08:40.540" v="480"/>
      <pc:docMkLst>
        <pc:docMk/>
      </pc:docMkLst>
      <pc:sldChg chg="modSp mod modClrScheme chgLayout">
        <pc:chgData name="Bhakti Palkar" userId="S::bhaktiraul@somaiya.edu::f3af05c8-a5ae-4c80-9021-3bc2364bd200" providerId="AD" clId="Web-{BE7C781B-0A70-43D2-8F4A-4CC21BC4E467}" dt="2022-09-17T10:54:36.656" v="11"/>
        <pc:sldMkLst>
          <pc:docMk/>
          <pc:sldMk cId="0" sldId="256"/>
        </pc:sldMkLst>
        <pc:spChg chg="mod ord">
          <ac:chgData name="Bhakti Palkar" userId="S::bhaktiraul@somaiya.edu::f3af05c8-a5ae-4c80-9021-3bc2364bd200" providerId="AD" clId="Web-{BE7C781B-0A70-43D2-8F4A-4CC21BC4E467}" dt="2022-09-17T10:54:36.656" v="11"/>
          <ac:spMkLst>
            <pc:docMk/>
            <pc:sldMk cId="0" sldId="256"/>
            <ac:spMk id="2" creationId="{00000000-0000-0000-0000-000000000000}"/>
          </ac:spMkLst>
        </pc:spChg>
        <pc:spChg chg="mod ord">
          <ac:chgData name="Bhakti Palkar" userId="S::bhaktiraul@somaiya.edu::f3af05c8-a5ae-4c80-9021-3bc2364bd200" providerId="AD" clId="Web-{BE7C781B-0A70-43D2-8F4A-4CC21BC4E467}" dt="2022-09-17T10:54:36.656" v="11"/>
          <ac:spMkLst>
            <pc:docMk/>
            <pc:sldMk cId="0" sldId="256"/>
            <ac:spMk id="4" creationId="{00000000-0000-0000-0000-000000000000}"/>
          </ac:spMkLst>
        </pc:spChg>
      </pc:sldChg>
      <pc:sldChg chg="addSp delSp modSp mod modClrScheme chgLayout">
        <pc:chgData name="Bhakti Palkar" userId="S::bhaktiraul@somaiya.edu::f3af05c8-a5ae-4c80-9021-3bc2364bd200" providerId="AD" clId="Web-{BE7C781B-0A70-43D2-8F4A-4CC21BC4E467}" dt="2022-09-17T10:56:11.048" v="19"/>
        <pc:sldMkLst>
          <pc:docMk/>
          <pc:sldMk cId="0" sldId="257"/>
        </pc:sldMkLst>
        <pc:spChg chg="mod">
          <ac:chgData name="Bhakti Palkar" userId="S::bhaktiraul@somaiya.edu::f3af05c8-a5ae-4c80-9021-3bc2364bd200" providerId="AD" clId="Web-{BE7C781B-0A70-43D2-8F4A-4CC21BC4E467}" dt="2022-09-17T10:54:47.953" v="13" actId="20577"/>
          <ac:spMkLst>
            <pc:docMk/>
            <pc:sldMk cId="0" sldId="257"/>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57"/>
            <ac:spMk id="4" creationId="{00000000-0000-0000-0000-000000000000}"/>
          </ac:spMkLst>
        </pc:spChg>
        <pc:spChg chg="del mod ord">
          <ac:chgData name="Bhakti Palkar" userId="S::bhaktiraul@somaiya.edu::f3af05c8-a5ae-4c80-9021-3bc2364bd200" providerId="AD" clId="Web-{BE7C781B-0A70-43D2-8F4A-4CC21BC4E467}" dt="2022-09-17T10:56:11.048" v="19"/>
          <ac:spMkLst>
            <pc:docMk/>
            <pc:sldMk cId="0" sldId="257"/>
            <ac:spMk id="5" creationId="{00000000-0000-0000-0000-000000000000}"/>
          </ac:spMkLst>
        </pc:spChg>
        <pc:graphicFrameChg chg="add">
          <ac:chgData name="Bhakti Palkar" userId="S::bhaktiraul@somaiya.edu::f3af05c8-a5ae-4c80-9021-3bc2364bd200" providerId="AD" clId="Web-{BE7C781B-0A70-43D2-8F4A-4CC21BC4E467}" dt="2022-09-17T10:56:11.048" v="19"/>
          <ac:graphicFrameMkLst>
            <pc:docMk/>
            <pc:sldMk cId="0" sldId="257"/>
            <ac:graphicFrameMk id="7" creationId="{0936FB27-8E57-2D43-BCC6-29F938D52220}"/>
          </ac:graphicFrameMkLst>
        </pc:graphicFrameChg>
      </pc:sldChg>
      <pc:sldChg chg="modSp mod modClrScheme chgLayout">
        <pc:chgData name="Bhakti Palkar" userId="S::bhaktiraul@somaiya.edu::f3af05c8-a5ae-4c80-9021-3bc2364bd200" providerId="AD" clId="Web-{BE7C781B-0A70-43D2-8F4A-4CC21BC4E467}" dt="2022-09-17T10:59:06.568" v="29" actId="20577"/>
        <pc:sldMkLst>
          <pc:docMk/>
          <pc:sldMk cId="0" sldId="260"/>
        </pc:sldMkLst>
        <pc:spChg chg="mod ord">
          <ac:chgData name="Bhakti Palkar" userId="S::bhaktiraul@somaiya.edu::f3af05c8-a5ae-4c80-9021-3bc2364bd200" providerId="AD" clId="Web-{BE7C781B-0A70-43D2-8F4A-4CC21BC4E467}" dt="2022-09-17T10:58:22.692" v="21"/>
          <ac:spMkLst>
            <pc:docMk/>
            <pc:sldMk cId="0" sldId="260"/>
            <ac:spMk id="2" creationId="{00000000-0000-0000-0000-000000000000}"/>
          </ac:spMkLst>
        </pc:spChg>
        <pc:spChg chg="mod ord">
          <ac:chgData name="Bhakti Palkar" userId="S::bhaktiraul@somaiya.edu::f3af05c8-a5ae-4c80-9021-3bc2364bd200" providerId="AD" clId="Web-{BE7C781B-0A70-43D2-8F4A-4CC21BC4E467}" dt="2022-09-17T10:59:06.568" v="29" actId="20577"/>
          <ac:spMkLst>
            <pc:docMk/>
            <pc:sldMk cId="0" sldId="260"/>
            <ac:spMk id="6" creationId="{00000000-0000-0000-0000-000000000000}"/>
          </ac:spMkLst>
        </pc:spChg>
      </pc:sldChg>
      <pc:sldChg chg="modSp mod modClrScheme chgLayout">
        <pc:chgData name="Bhakti Palkar" userId="S::bhaktiraul@somaiya.edu::f3af05c8-a5ae-4c80-9021-3bc2364bd200" providerId="AD" clId="Web-{BE7C781B-0A70-43D2-8F4A-4CC21BC4E467}" dt="2022-09-17T10:59:23.365" v="30"/>
        <pc:sldMkLst>
          <pc:docMk/>
          <pc:sldMk cId="0" sldId="262"/>
        </pc:sldMkLst>
        <pc:spChg chg="mod ord">
          <ac:chgData name="Bhakti Palkar" userId="S::bhaktiraul@somaiya.edu::f3af05c8-a5ae-4c80-9021-3bc2364bd200" providerId="AD" clId="Web-{BE7C781B-0A70-43D2-8F4A-4CC21BC4E467}" dt="2022-09-17T10:59:23.365" v="30"/>
          <ac:spMkLst>
            <pc:docMk/>
            <pc:sldMk cId="0" sldId="262"/>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62"/>
            <ac:spMk id="3" creationId="{00000000-0000-0000-0000-000000000000}"/>
          </ac:spMkLst>
        </pc:spChg>
      </pc:sldChg>
      <pc:sldChg chg="delSp modSp mod modClrScheme chgLayout">
        <pc:chgData name="Bhakti Palkar" userId="S::bhaktiraul@somaiya.edu::f3af05c8-a5ae-4c80-9021-3bc2364bd200" providerId="AD" clId="Web-{BE7C781B-0A70-43D2-8F4A-4CC21BC4E467}" dt="2022-09-17T11:00:30.257" v="39" actId="20577"/>
        <pc:sldMkLst>
          <pc:docMk/>
          <pc:sldMk cId="0" sldId="263"/>
        </pc:sldMkLst>
        <pc:spChg chg="mod ord">
          <ac:chgData name="Bhakti Palkar" userId="S::bhaktiraul@somaiya.edu::f3af05c8-a5ae-4c80-9021-3bc2364bd200" providerId="AD" clId="Web-{BE7C781B-0A70-43D2-8F4A-4CC21BC4E467}" dt="2022-09-17T10:53:13.701" v="5"/>
          <ac:spMkLst>
            <pc:docMk/>
            <pc:sldMk cId="0" sldId="263"/>
            <ac:spMk id="2" creationId="{00000000-0000-0000-0000-000000000000}"/>
          </ac:spMkLst>
        </pc:spChg>
        <pc:spChg chg="del mod">
          <ac:chgData name="Bhakti Palkar" userId="S::bhaktiraul@somaiya.edu::f3af05c8-a5ae-4c80-9021-3bc2364bd200" providerId="AD" clId="Web-{BE7C781B-0A70-43D2-8F4A-4CC21BC4E467}" dt="2022-09-17T11:00:17.023" v="35"/>
          <ac:spMkLst>
            <pc:docMk/>
            <pc:sldMk cId="0" sldId="263"/>
            <ac:spMk id="3" creationId="{00000000-0000-0000-0000-000000000000}"/>
          </ac:spMkLst>
        </pc:spChg>
        <pc:spChg chg="mod ord">
          <ac:chgData name="Bhakti Palkar" userId="S::bhaktiraul@somaiya.edu::f3af05c8-a5ae-4c80-9021-3bc2364bd200" providerId="AD" clId="Web-{BE7C781B-0A70-43D2-8F4A-4CC21BC4E467}" dt="2022-09-17T11:00:30.257" v="39" actId="20577"/>
          <ac:spMkLst>
            <pc:docMk/>
            <pc:sldMk cId="0" sldId="263"/>
            <ac:spMk id="6" creationId="{00000000-0000-0000-0000-000000000000}"/>
          </ac:spMkLst>
        </pc:spChg>
      </pc:sldChg>
      <pc:sldChg chg="modSp mod modClrScheme chgLayout">
        <pc:chgData name="Bhakti Palkar" userId="S::bhaktiraul@somaiya.edu::f3af05c8-a5ae-4c80-9021-3bc2364bd200" providerId="AD" clId="Web-{BE7C781B-0A70-43D2-8F4A-4CC21BC4E467}" dt="2022-09-17T11:02:42.291" v="67" actId="20577"/>
        <pc:sldMkLst>
          <pc:docMk/>
          <pc:sldMk cId="0" sldId="264"/>
        </pc:sldMkLst>
        <pc:spChg chg="mod ord">
          <ac:chgData name="Bhakti Palkar" userId="S::bhaktiraul@somaiya.edu::f3af05c8-a5ae-4c80-9021-3bc2364bd200" providerId="AD" clId="Web-{BE7C781B-0A70-43D2-8F4A-4CC21BC4E467}" dt="2022-09-17T10:53:13.701" v="5"/>
          <ac:spMkLst>
            <pc:docMk/>
            <pc:sldMk cId="0" sldId="264"/>
            <ac:spMk id="2" creationId="{00000000-0000-0000-0000-000000000000}"/>
          </ac:spMkLst>
        </pc:spChg>
        <pc:spChg chg="mod ord">
          <ac:chgData name="Bhakti Palkar" userId="S::bhaktiraul@somaiya.edu::f3af05c8-a5ae-4c80-9021-3bc2364bd200" providerId="AD" clId="Web-{BE7C781B-0A70-43D2-8F4A-4CC21BC4E467}" dt="2022-09-17T11:02:42.291" v="67" actId="20577"/>
          <ac:spMkLst>
            <pc:docMk/>
            <pc:sldMk cId="0" sldId="264"/>
            <ac:spMk id="6" creationId="{00000000-0000-0000-0000-000000000000}"/>
          </ac:spMkLst>
        </pc:spChg>
      </pc:sldChg>
      <pc:sldChg chg="modSp mod modClrScheme chgLayout">
        <pc:chgData name="Bhakti Palkar" userId="S::bhaktiraul@somaiya.edu::f3af05c8-a5ae-4c80-9021-3bc2364bd200" providerId="AD" clId="Web-{BE7C781B-0A70-43D2-8F4A-4CC21BC4E467}" dt="2022-09-17T11:02:49.338" v="68"/>
        <pc:sldMkLst>
          <pc:docMk/>
          <pc:sldMk cId="0" sldId="265"/>
        </pc:sldMkLst>
        <pc:spChg chg="mod ord">
          <ac:chgData name="Bhakti Palkar" userId="S::bhaktiraul@somaiya.edu::f3af05c8-a5ae-4c80-9021-3bc2364bd200" providerId="AD" clId="Web-{BE7C781B-0A70-43D2-8F4A-4CC21BC4E467}" dt="2022-09-17T11:02:49.338" v="68"/>
          <ac:spMkLst>
            <pc:docMk/>
            <pc:sldMk cId="0" sldId="265"/>
            <ac:spMk id="2" creationId="{00000000-0000-0000-0000-000000000000}"/>
          </ac:spMkLst>
        </pc:spChg>
      </pc:sldChg>
      <pc:sldChg chg="modSp mod modClrScheme chgLayout">
        <pc:chgData name="Bhakti Palkar" userId="S::bhaktiraul@somaiya.edu::f3af05c8-a5ae-4c80-9021-3bc2364bd200" providerId="AD" clId="Web-{BE7C781B-0A70-43D2-8F4A-4CC21BC4E467}" dt="2022-09-17T11:05:02.029" v="82" actId="20577"/>
        <pc:sldMkLst>
          <pc:docMk/>
          <pc:sldMk cId="0" sldId="269"/>
        </pc:sldMkLst>
        <pc:spChg chg="mod ord">
          <ac:chgData name="Bhakti Palkar" userId="S::bhaktiraul@somaiya.edu::f3af05c8-a5ae-4c80-9021-3bc2364bd200" providerId="AD" clId="Web-{BE7C781B-0A70-43D2-8F4A-4CC21BC4E467}" dt="2022-09-17T10:53:13.701" v="5"/>
          <ac:spMkLst>
            <pc:docMk/>
            <pc:sldMk cId="0" sldId="269"/>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69"/>
            <ac:spMk id="4" creationId="{00000000-0000-0000-0000-000000000000}"/>
          </ac:spMkLst>
        </pc:spChg>
        <pc:spChg chg="mod ord">
          <ac:chgData name="Bhakti Palkar" userId="S::bhaktiraul@somaiya.edu::f3af05c8-a5ae-4c80-9021-3bc2364bd200" providerId="AD" clId="Web-{BE7C781B-0A70-43D2-8F4A-4CC21BC4E467}" dt="2022-09-17T11:05:02.029" v="82" actId="20577"/>
          <ac:spMkLst>
            <pc:docMk/>
            <pc:sldMk cId="0" sldId="269"/>
            <ac:spMk id="5" creationId="{00000000-0000-0000-0000-000000000000}"/>
          </ac:spMkLst>
        </pc:spChg>
      </pc:sldChg>
      <pc:sldChg chg="modSp mod modClrScheme chgLayout">
        <pc:chgData name="Bhakti Palkar" userId="S::bhaktiraul@somaiya.edu::f3af05c8-a5ae-4c80-9021-3bc2364bd200" providerId="AD" clId="Web-{BE7C781B-0A70-43D2-8F4A-4CC21BC4E467}" dt="2022-09-17T11:07:19.766" v="108"/>
        <pc:sldMkLst>
          <pc:docMk/>
          <pc:sldMk cId="0" sldId="270"/>
        </pc:sldMkLst>
        <pc:spChg chg="mod">
          <ac:chgData name="Bhakti Palkar" userId="S::bhaktiraul@somaiya.edu::f3af05c8-a5ae-4c80-9021-3bc2364bd200" providerId="AD" clId="Web-{BE7C781B-0A70-43D2-8F4A-4CC21BC4E467}" dt="2022-09-17T11:07:02" v="100" actId="1076"/>
          <ac:spMkLst>
            <pc:docMk/>
            <pc:sldMk cId="0" sldId="270"/>
            <ac:spMk id="8" creationId="{00000000-0000-0000-0000-000000000000}"/>
          </ac:spMkLst>
        </pc:spChg>
        <pc:spChg chg="mod">
          <ac:chgData name="Bhakti Palkar" userId="S::bhaktiraul@somaiya.edu::f3af05c8-a5ae-4c80-9021-3bc2364bd200" providerId="AD" clId="Web-{BE7C781B-0A70-43D2-8F4A-4CC21BC4E467}" dt="2022-09-17T11:07:02" v="101" actId="1076"/>
          <ac:spMkLst>
            <pc:docMk/>
            <pc:sldMk cId="0" sldId="270"/>
            <ac:spMk id="9" creationId="{00000000-0000-0000-0000-000000000000}"/>
          </ac:spMkLst>
        </pc:spChg>
        <pc:spChg chg="mod">
          <ac:chgData name="Bhakti Palkar" userId="S::bhaktiraul@somaiya.edu::f3af05c8-a5ae-4c80-9021-3bc2364bd200" providerId="AD" clId="Web-{BE7C781B-0A70-43D2-8F4A-4CC21BC4E467}" dt="2022-09-17T11:07:02.016" v="102" actId="1076"/>
          <ac:spMkLst>
            <pc:docMk/>
            <pc:sldMk cId="0" sldId="270"/>
            <ac:spMk id="10" creationId="{00000000-0000-0000-0000-000000000000}"/>
          </ac:spMkLst>
        </pc:spChg>
        <pc:spChg chg="mod">
          <ac:chgData name="Bhakti Palkar" userId="S::bhaktiraul@somaiya.edu::f3af05c8-a5ae-4c80-9021-3bc2364bd200" providerId="AD" clId="Web-{BE7C781B-0A70-43D2-8F4A-4CC21BC4E467}" dt="2022-09-17T11:07:02.016" v="103" actId="1076"/>
          <ac:spMkLst>
            <pc:docMk/>
            <pc:sldMk cId="0" sldId="270"/>
            <ac:spMk id="11" creationId="{00000000-0000-0000-0000-000000000000}"/>
          </ac:spMkLst>
        </pc:spChg>
        <pc:spChg chg="mod">
          <ac:chgData name="Bhakti Palkar" userId="S::bhaktiraul@somaiya.edu::f3af05c8-a5ae-4c80-9021-3bc2364bd200" providerId="AD" clId="Web-{BE7C781B-0A70-43D2-8F4A-4CC21BC4E467}" dt="2022-09-17T11:07:02.031" v="104" actId="1076"/>
          <ac:spMkLst>
            <pc:docMk/>
            <pc:sldMk cId="0" sldId="270"/>
            <ac:spMk id="1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0"/>
            <ac:spMk id="13" creationId="{00000000-0000-0000-0000-000000000000}"/>
          </ac:spMkLst>
        </pc:spChg>
        <pc:spChg chg="mod ord">
          <ac:chgData name="Bhakti Palkar" userId="S::bhaktiraul@somaiya.edu::f3af05c8-a5ae-4c80-9021-3bc2364bd200" providerId="AD" clId="Web-{BE7C781B-0A70-43D2-8F4A-4CC21BC4E467}" dt="2022-09-17T11:05:35.389" v="92" actId="20577"/>
          <ac:spMkLst>
            <pc:docMk/>
            <pc:sldMk cId="0" sldId="270"/>
            <ac:spMk id="18" creationId="{00000000-0000-0000-0000-000000000000}"/>
          </ac:spMkLst>
        </pc:spChg>
        <pc:picChg chg="mod">
          <ac:chgData name="Bhakti Palkar" userId="S::bhaktiraul@somaiya.edu::f3af05c8-a5ae-4c80-9021-3bc2364bd200" providerId="AD" clId="Web-{BE7C781B-0A70-43D2-8F4A-4CC21BC4E467}" dt="2022-09-17T11:07:19.766" v="108"/>
          <ac:picMkLst>
            <pc:docMk/>
            <pc:sldMk cId="0" sldId="270"/>
            <ac:picMk id="3074" creationId="{00000000-0000-0000-0000-000000000000}"/>
          </ac:picMkLst>
        </pc:picChg>
        <pc:picChg chg="mod">
          <ac:chgData name="Bhakti Palkar" userId="S::bhaktiraul@somaiya.edu::f3af05c8-a5ae-4c80-9021-3bc2364bd200" providerId="AD" clId="Web-{BE7C781B-0A70-43D2-8F4A-4CC21BC4E467}" dt="2022-09-17T11:05:22.654" v="89" actId="1076"/>
          <ac:picMkLst>
            <pc:docMk/>
            <pc:sldMk cId="0" sldId="270"/>
            <ac:picMk id="3075" creationId="{00000000-0000-0000-0000-000000000000}"/>
          </ac:picMkLst>
        </pc:picChg>
      </pc:sldChg>
      <pc:sldChg chg="modSp mod modClrScheme chgLayout">
        <pc:chgData name="Bhakti Palkar" userId="S::bhaktiraul@somaiya.edu::f3af05c8-a5ae-4c80-9021-3bc2364bd200" providerId="AD" clId="Web-{BE7C781B-0A70-43D2-8F4A-4CC21BC4E467}" dt="2022-09-17T10:53:13.701" v="5"/>
        <pc:sldMkLst>
          <pc:docMk/>
          <pc:sldMk cId="0" sldId="271"/>
        </pc:sldMkLst>
        <pc:spChg chg="mod ord">
          <ac:chgData name="Bhakti Palkar" userId="S::bhaktiraul@somaiya.edu::f3af05c8-a5ae-4c80-9021-3bc2364bd200" providerId="AD" clId="Web-{BE7C781B-0A70-43D2-8F4A-4CC21BC4E467}" dt="2022-09-17T10:53:13.701" v="5"/>
          <ac:spMkLst>
            <pc:docMk/>
            <pc:sldMk cId="0" sldId="271"/>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1"/>
            <ac:spMk id="24" creationId="{00000000-0000-0000-0000-000000000000}"/>
          </ac:spMkLst>
        </pc:spChg>
      </pc:sldChg>
      <pc:sldChg chg="modSp mod modClrScheme chgLayout">
        <pc:chgData name="Bhakti Palkar" userId="S::bhaktiraul@somaiya.edu::f3af05c8-a5ae-4c80-9021-3bc2364bd200" providerId="AD" clId="Web-{BE7C781B-0A70-43D2-8F4A-4CC21BC4E467}" dt="2022-09-17T11:07:43.126" v="109" actId="20577"/>
        <pc:sldMkLst>
          <pc:docMk/>
          <pc:sldMk cId="0" sldId="273"/>
        </pc:sldMkLst>
        <pc:spChg chg="mod ord">
          <ac:chgData name="Bhakti Palkar" userId="S::bhaktiraul@somaiya.edu::f3af05c8-a5ae-4c80-9021-3bc2364bd200" providerId="AD" clId="Web-{BE7C781B-0A70-43D2-8F4A-4CC21BC4E467}" dt="2022-09-17T10:53:13.701" v="5"/>
          <ac:spMkLst>
            <pc:docMk/>
            <pc:sldMk cId="0" sldId="273"/>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3"/>
            <ac:spMk id="25" creationId="{00000000-0000-0000-0000-000000000000}"/>
          </ac:spMkLst>
        </pc:spChg>
        <pc:spChg chg="mod">
          <ac:chgData name="Bhakti Palkar" userId="S::bhaktiraul@somaiya.edu::f3af05c8-a5ae-4c80-9021-3bc2364bd200" providerId="AD" clId="Web-{BE7C781B-0A70-43D2-8F4A-4CC21BC4E467}" dt="2022-09-17T11:07:43.126" v="109" actId="20577"/>
          <ac:spMkLst>
            <pc:docMk/>
            <pc:sldMk cId="0" sldId="273"/>
            <ac:spMk id="26" creationId="{00000000-0000-0000-0000-000000000000}"/>
          </ac:spMkLst>
        </pc:spChg>
      </pc:sldChg>
      <pc:sldChg chg="delSp modSp mod modClrScheme chgLayout">
        <pc:chgData name="Bhakti Palkar" userId="S::bhaktiraul@somaiya.edu::f3af05c8-a5ae-4c80-9021-3bc2364bd200" providerId="AD" clId="Web-{BE7C781B-0A70-43D2-8F4A-4CC21BC4E467}" dt="2022-09-17T11:08:43.877" v="116" actId="20577"/>
        <pc:sldMkLst>
          <pc:docMk/>
          <pc:sldMk cId="0" sldId="274"/>
        </pc:sldMkLst>
        <pc:spChg chg="del">
          <ac:chgData name="Bhakti Palkar" userId="S::bhaktiraul@somaiya.edu::f3af05c8-a5ae-4c80-9021-3bc2364bd200" providerId="AD" clId="Web-{BE7C781B-0A70-43D2-8F4A-4CC21BC4E467}" dt="2022-09-17T11:08:12.986" v="112"/>
          <ac:spMkLst>
            <pc:docMk/>
            <pc:sldMk cId="0" sldId="274"/>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4"/>
            <ac:spMk id="6"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4"/>
            <ac:spMk id="39" creationId="{00000000-0000-0000-0000-000000000000}"/>
          </ac:spMkLst>
        </pc:spChg>
        <pc:spChg chg="mod ord">
          <ac:chgData name="Bhakti Palkar" userId="S::bhaktiraul@somaiya.edu::f3af05c8-a5ae-4c80-9021-3bc2364bd200" providerId="AD" clId="Web-{BE7C781B-0A70-43D2-8F4A-4CC21BC4E467}" dt="2022-09-17T11:08:43.877" v="116" actId="20577"/>
          <ac:spMkLst>
            <pc:docMk/>
            <pc:sldMk cId="0" sldId="274"/>
            <ac:spMk id="40" creationId="{00000000-0000-0000-0000-000000000000}"/>
          </ac:spMkLst>
        </pc:spChg>
        <pc:picChg chg="mod">
          <ac:chgData name="Bhakti Palkar" userId="S::bhaktiraul@somaiya.edu::f3af05c8-a5ae-4c80-9021-3bc2364bd200" providerId="AD" clId="Web-{BE7C781B-0A70-43D2-8F4A-4CC21BC4E467}" dt="2022-09-17T11:08:33.158" v="114" actId="1076"/>
          <ac:picMkLst>
            <pc:docMk/>
            <pc:sldMk cId="0" sldId="274"/>
            <ac:picMk id="4098" creationId="{00000000-0000-0000-0000-000000000000}"/>
          </ac:picMkLst>
        </pc:picChg>
      </pc:sldChg>
      <pc:sldChg chg="modSp mod modClrScheme chgLayout">
        <pc:chgData name="Bhakti Palkar" userId="S::bhaktiraul@somaiya.edu::f3af05c8-a5ae-4c80-9021-3bc2364bd200" providerId="AD" clId="Web-{BE7C781B-0A70-43D2-8F4A-4CC21BC4E467}" dt="2022-09-17T11:09:16.378" v="119" actId="20577"/>
        <pc:sldMkLst>
          <pc:docMk/>
          <pc:sldMk cId="0" sldId="275"/>
        </pc:sldMkLst>
        <pc:spChg chg="mod ord">
          <ac:chgData name="Bhakti Palkar" userId="S::bhaktiraul@somaiya.edu::f3af05c8-a5ae-4c80-9021-3bc2364bd200" providerId="AD" clId="Web-{BE7C781B-0A70-43D2-8F4A-4CC21BC4E467}" dt="2022-09-17T11:09:16.378" v="119" actId="20577"/>
          <ac:spMkLst>
            <pc:docMk/>
            <pc:sldMk cId="0" sldId="275"/>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5"/>
            <ac:spMk id="4" creationId="{00000000-0000-0000-0000-000000000000}"/>
          </ac:spMkLst>
        </pc:spChg>
      </pc:sldChg>
      <pc:sldChg chg="addSp delSp modSp mod modClrScheme chgLayout">
        <pc:chgData name="Bhakti Palkar" userId="S::bhaktiraul@somaiya.edu::f3af05c8-a5ae-4c80-9021-3bc2364bd200" providerId="AD" clId="Web-{BE7C781B-0A70-43D2-8F4A-4CC21BC4E467}" dt="2022-09-17T11:14:52.135" v="193" actId="1076"/>
        <pc:sldMkLst>
          <pc:docMk/>
          <pc:sldMk cId="0" sldId="276"/>
        </pc:sldMkLst>
        <pc:spChg chg="del mod ord">
          <ac:chgData name="Bhakti Palkar" userId="S::bhaktiraul@somaiya.edu::f3af05c8-a5ae-4c80-9021-3bc2364bd200" providerId="AD" clId="Web-{BE7C781B-0A70-43D2-8F4A-4CC21BC4E467}" dt="2022-09-17T11:09:47.457" v="150"/>
          <ac:spMkLst>
            <pc:docMk/>
            <pc:sldMk cId="0" sldId="276"/>
            <ac:spMk id="2" creationId="{00000000-0000-0000-0000-000000000000}"/>
          </ac:spMkLst>
        </pc:spChg>
        <pc:spChg chg="del">
          <ac:chgData name="Bhakti Palkar" userId="S::bhaktiraul@somaiya.edu::f3af05c8-a5ae-4c80-9021-3bc2364bd200" providerId="AD" clId="Web-{BE7C781B-0A70-43D2-8F4A-4CC21BC4E467}" dt="2022-09-17T11:09:43.941" v="149"/>
          <ac:spMkLst>
            <pc:docMk/>
            <pc:sldMk cId="0" sldId="276"/>
            <ac:spMk id="3" creationId="{00000000-0000-0000-0000-000000000000}"/>
          </ac:spMkLst>
        </pc:spChg>
        <pc:spChg chg="del">
          <ac:chgData name="Bhakti Palkar" userId="S::bhaktiraul@somaiya.edu::f3af05c8-a5ae-4c80-9021-3bc2364bd200" providerId="AD" clId="Web-{BE7C781B-0A70-43D2-8F4A-4CC21BC4E467}" dt="2022-09-17T11:09:43.941" v="148"/>
          <ac:spMkLst>
            <pc:docMk/>
            <pc:sldMk cId="0" sldId="276"/>
            <ac:spMk id="4" creationId="{00000000-0000-0000-0000-000000000000}"/>
          </ac:spMkLst>
        </pc:spChg>
        <pc:spChg chg="del">
          <ac:chgData name="Bhakti Palkar" userId="S::bhaktiraul@somaiya.edu::f3af05c8-a5ae-4c80-9021-3bc2364bd200" providerId="AD" clId="Web-{BE7C781B-0A70-43D2-8F4A-4CC21BC4E467}" dt="2022-09-17T11:09:43.941" v="147"/>
          <ac:spMkLst>
            <pc:docMk/>
            <pc:sldMk cId="0" sldId="276"/>
            <ac:spMk id="5" creationId="{00000000-0000-0000-0000-000000000000}"/>
          </ac:spMkLst>
        </pc:spChg>
        <pc:spChg chg="del">
          <ac:chgData name="Bhakti Palkar" userId="S::bhaktiraul@somaiya.edu::f3af05c8-a5ae-4c80-9021-3bc2364bd200" providerId="AD" clId="Web-{BE7C781B-0A70-43D2-8F4A-4CC21BC4E467}" dt="2022-09-17T11:09:36.941" v="122"/>
          <ac:spMkLst>
            <pc:docMk/>
            <pc:sldMk cId="0" sldId="276"/>
            <ac:spMk id="6" creationId="{00000000-0000-0000-0000-000000000000}"/>
          </ac:spMkLst>
        </pc:spChg>
        <pc:spChg chg="del">
          <ac:chgData name="Bhakti Palkar" userId="S::bhaktiraul@somaiya.edu::f3af05c8-a5ae-4c80-9021-3bc2364bd200" providerId="AD" clId="Web-{BE7C781B-0A70-43D2-8F4A-4CC21BC4E467}" dt="2022-09-17T11:09:43.941" v="146"/>
          <ac:spMkLst>
            <pc:docMk/>
            <pc:sldMk cId="0" sldId="276"/>
            <ac:spMk id="7" creationId="{00000000-0000-0000-0000-000000000000}"/>
          </ac:spMkLst>
        </pc:spChg>
        <pc:spChg chg="del">
          <ac:chgData name="Bhakti Palkar" userId="S::bhaktiraul@somaiya.edu::f3af05c8-a5ae-4c80-9021-3bc2364bd200" providerId="AD" clId="Web-{BE7C781B-0A70-43D2-8F4A-4CC21BC4E467}" dt="2022-09-17T11:09:43.941" v="145"/>
          <ac:spMkLst>
            <pc:docMk/>
            <pc:sldMk cId="0" sldId="276"/>
            <ac:spMk id="8" creationId="{00000000-0000-0000-0000-000000000000}"/>
          </ac:spMkLst>
        </pc:spChg>
        <pc:spChg chg="del">
          <ac:chgData name="Bhakti Palkar" userId="S::bhaktiraul@somaiya.edu::f3af05c8-a5ae-4c80-9021-3bc2364bd200" providerId="AD" clId="Web-{BE7C781B-0A70-43D2-8F4A-4CC21BC4E467}" dt="2022-09-17T11:09:43.941" v="144"/>
          <ac:spMkLst>
            <pc:docMk/>
            <pc:sldMk cId="0" sldId="276"/>
            <ac:spMk id="9" creationId="{00000000-0000-0000-0000-000000000000}"/>
          </ac:spMkLst>
        </pc:spChg>
        <pc:spChg chg="del">
          <ac:chgData name="Bhakti Palkar" userId="S::bhaktiraul@somaiya.edu::f3af05c8-a5ae-4c80-9021-3bc2364bd200" providerId="AD" clId="Web-{BE7C781B-0A70-43D2-8F4A-4CC21BC4E467}" dt="2022-09-17T11:09:43.941" v="143"/>
          <ac:spMkLst>
            <pc:docMk/>
            <pc:sldMk cId="0" sldId="276"/>
            <ac:spMk id="10" creationId="{00000000-0000-0000-0000-000000000000}"/>
          </ac:spMkLst>
        </pc:spChg>
        <pc:spChg chg="del">
          <ac:chgData name="Bhakti Palkar" userId="S::bhaktiraul@somaiya.edu::f3af05c8-a5ae-4c80-9021-3bc2364bd200" providerId="AD" clId="Web-{BE7C781B-0A70-43D2-8F4A-4CC21BC4E467}" dt="2022-09-17T11:09:43.941" v="142"/>
          <ac:spMkLst>
            <pc:docMk/>
            <pc:sldMk cId="0" sldId="276"/>
            <ac:spMk id="11" creationId="{00000000-0000-0000-0000-000000000000}"/>
          </ac:spMkLst>
        </pc:spChg>
        <pc:spChg chg="del">
          <ac:chgData name="Bhakti Palkar" userId="S::bhaktiraul@somaiya.edu::f3af05c8-a5ae-4c80-9021-3bc2364bd200" providerId="AD" clId="Web-{BE7C781B-0A70-43D2-8F4A-4CC21BC4E467}" dt="2022-09-17T11:09:43.941" v="141"/>
          <ac:spMkLst>
            <pc:docMk/>
            <pc:sldMk cId="0" sldId="276"/>
            <ac:spMk id="12" creationId="{00000000-0000-0000-0000-000000000000}"/>
          </ac:spMkLst>
        </pc:spChg>
        <pc:spChg chg="del">
          <ac:chgData name="Bhakti Palkar" userId="S::bhaktiraul@somaiya.edu::f3af05c8-a5ae-4c80-9021-3bc2364bd200" providerId="AD" clId="Web-{BE7C781B-0A70-43D2-8F4A-4CC21BC4E467}" dt="2022-09-17T11:09:43.941" v="140"/>
          <ac:spMkLst>
            <pc:docMk/>
            <pc:sldMk cId="0" sldId="276"/>
            <ac:spMk id="13" creationId="{00000000-0000-0000-0000-000000000000}"/>
          </ac:spMkLst>
        </pc:spChg>
        <pc:spChg chg="del">
          <ac:chgData name="Bhakti Palkar" userId="S::bhaktiraul@somaiya.edu::f3af05c8-a5ae-4c80-9021-3bc2364bd200" providerId="AD" clId="Web-{BE7C781B-0A70-43D2-8F4A-4CC21BC4E467}" dt="2022-09-17T11:09:43.941" v="139"/>
          <ac:spMkLst>
            <pc:docMk/>
            <pc:sldMk cId="0" sldId="276"/>
            <ac:spMk id="14" creationId="{00000000-0000-0000-0000-000000000000}"/>
          </ac:spMkLst>
        </pc:spChg>
        <pc:spChg chg="del">
          <ac:chgData name="Bhakti Palkar" userId="S::bhaktiraul@somaiya.edu::f3af05c8-a5ae-4c80-9021-3bc2364bd200" providerId="AD" clId="Web-{BE7C781B-0A70-43D2-8F4A-4CC21BC4E467}" dt="2022-09-17T11:09:43.941" v="138"/>
          <ac:spMkLst>
            <pc:docMk/>
            <pc:sldMk cId="0" sldId="276"/>
            <ac:spMk id="15" creationId="{00000000-0000-0000-0000-000000000000}"/>
          </ac:spMkLst>
        </pc:spChg>
        <pc:spChg chg="del">
          <ac:chgData name="Bhakti Palkar" userId="S::bhaktiraul@somaiya.edu::f3af05c8-a5ae-4c80-9021-3bc2364bd200" providerId="AD" clId="Web-{BE7C781B-0A70-43D2-8F4A-4CC21BC4E467}" dt="2022-09-17T11:09:43.941" v="137"/>
          <ac:spMkLst>
            <pc:docMk/>
            <pc:sldMk cId="0" sldId="276"/>
            <ac:spMk id="16" creationId="{00000000-0000-0000-0000-000000000000}"/>
          </ac:spMkLst>
        </pc:spChg>
        <pc:spChg chg="del">
          <ac:chgData name="Bhakti Palkar" userId="S::bhaktiraul@somaiya.edu::f3af05c8-a5ae-4c80-9021-3bc2364bd200" providerId="AD" clId="Web-{BE7C781B-0A70-43D2-8F4A-4CC21BC4E467}" dt="2022-09-17T11:09:43.941" v="136"/>
          <ac:spMkLst>
            <pc:docMk/>
            <pc:sldMk cId="0" sldId="276"/>
            <ac:spMk id="17" creationId="{00000000-0000-0000-0000-000000000000}"/>
          </ac:spMkLst>
        </pc:spChg>
        <pc:spChg chg="del">
          <ac:chgData name="Bhakti Palkar" userId="S::bhaktiraul@somaiya.edu::f3af05c8-a5ae-4c80-9021-3bc2364bd200" providerId="AD" clId="Web-{BE7C781B-0A70-43D2-8F4A-4CC21BC4E467}" dt="2022-09-17T11:09:43.941" v="135"/>
          <ac:spMkLst>
            <pc:docMk/>
            <pc:sldMk cId="0" sldId="276"/>
            <ac:spMk id="18" creationId="{00000000-0000-0000-0000-000000000000}"/>
          </ac:spMkLst>
        </pc:spChg>
        <pc:spChg chg="del">
          <ac:chgData name="Bhakti Palkar" userId="S::bhaktiraul@somaiya.edu::f3af05c8-a5ae-4c80-9021-3bc2364bd200" providerId="AD" clId="Web-{BE7C781B-0A70-43D2-8F4A-4CC21BC4E467}" dt="2022-09-17T11:09:43.941" v="134"/>
          <ac:spMkLst>
            <pc:docMk/>
            <pc:sldMk cId="0" sldId="276"/>
            <ac:spMk id="19" creationId="{00000000-0000-0000-0000-000000000000}"/>
          </ac:spMkLst>
        </pc:spChg>
        <pc:spChg chg="del">
          <ac:chgData name="Bhakti Palkar" userId="S::bhaktiraul@somaiya.edu::f3af05c8-a5ae-4c80-9021-3bc2364bd200" providerId="AD" clId="Web-{BE7C781B-0A70-43D2-8F4A-4CC21BC4E467}" dt="2022-09-17T11:09:43.941" v="133"/>
          <ac:spMkLst>
            <pc:docMk/>
            <pc:sldMk cId="0" sldId="276"/>
            <ac:spMk id="20" creationId="{00000000-0000-0000-0000-000000000000}"/>
          </ac:spMkLst>
        </pc:spChg>
        <pc:spChg chg="del">
          <ac:chgData name="Bhakti Palkar" userId="S::bhaktiraul@somaiya.edu::f3af05c8-a5ae-4c80-9021-3bc2364bd200" providerId="AD" clId="Web-{BE7C781B-0A70-43D2-8F4A-4CC21BC4E467}" dt="2022-09-17T11:09:43.941" v="132"/>
          <ac:spMkLst>
            <pc:docMk/>
            <pc:sldMk cId="0" sldId="276"/>
            <ac:spMk id="21" creationId="{00000000-0000-0000-0000-000000000000}"/>
          </ac:spMkLst>
        </pc:spChg>
        <pc:spChg chg="del">
          <ac:chgData name="Bhakti Palkar" userId="S::bhaktiraul@somaiya.edu::f3af05c8-a5ae-4c80-9021-3bc2364bd200" providerId="AD" clId="Web-{BE7C781B-0A70-43D2-8F4A-4CC21BC4E467}" dt="2022-09-17T11:09:43.941" v="131"/>
          <ac:spMkLst>
            <pc:docMk/>
            <pc:sldMk cId="0" sldId="276"/>
            <ac:spMk id="22" creationId="{00000000-0000-0000-0000-000000000000}"/>
          </ac:spMkLst>
        </pc:spChg>
        <pc:spChg chg="del">
          <ac:chgData name="Bhakti Palkar" userId="S::bhaktiraul@somaiya.edu::f3af05c8-a5ae-4c80-9021-3bc2364bd200" providerId="AD" clId="Web-{BE7C781B-0A70-43D2-8F4A-4CC21BC4E467}" dt="2022-09-17T11:09:43.941" v="130"/>
          <ac:spMkLst>
            <pc:docMk/>
            <pc:sldMk cId="0" sldId="276"/>
            <ac:spMk id="23" creationId="{00000000-0000-0000-0000-000000000000}"/>
          </ac:spMkLst>
        </pc:spChg>
        <pc:spChg chg="del">
          <ac:chgData name="Bhakti Palkar" userId="S::bhaktiraul@somaiya.edu::f3af05c8-a5ae-4c80-9021-3bc2364bd200" providerId="AD" clId="Web-{BE7C781B-0A70-43D2-8F4A-4CC21BC4E467}" dt="2022-09-17T11:09:43.925" v="129"/>
          <ac:spMkLst>
            <pc:docMk/>
            <pc:sldMk cId="0" sldId="276"/>
            <ac:spMk id="24" creationId="{00000000-0000-0000-0000-000000000000}"/>
          </ac:spMkLst>
        </pc:spChg>
        <pc:spChg chg="del">
          <ac:chgData name="Bhakti Palkar" userId="S::bhaktiraul@somaiya.edu::f3af05c8-a5ae-4c80-9021-3bc2364bd200" providerId="AD" clId="Web-{BE7C781B-0A70-43D2-8F4A-4CC21BC4E467}" dt="2022-09-17T11:09:43.925" v="128"/>
          <ac:spMkLst>
            <pc:docMk/>
            <pc:sldMk cId="0" sldId="276"/>
            <ac:spMk id="25" creationId="{00000000-0000-0000-0000-000000000000}"/>
          </ac:spMkLst>
        </pc:spChg>
        <pc:spChg chg="del">
          <ac:chgData name="Bhakti Palkar" userId="S::bhaktiraul@somaiya.edu::f3af05c8-a5ae-4c80-9021-3bc2364bd200" providerId="AD" clId="Web-{BE7C781B-0A70-43D2-8F4A-4CC21BC4E467}" dt="2022-09-17T11:09:43.925" v="127"/>
          <ac:spMkLst>
            <pc:docMk/>
            <pc:sldMk cId="0" sldId="276"/>
            <ac:spMk id="26" creationId="{00000000-0000-0000-0000-000000000000}"/>
          </ac:spMkLst>
        </pc:spChg>
        <pc:spChg chg="del">
          <ac:chgData name="Bhakti Palkar" userId="S::bhaktiraul@somaiya.edu::f3af05c8-a5ae-4c80-9021-3bc2364bd200" providerId="AD" clId="Web-{BE7C781B-0A70-43D2-8F4A-4CC21BC4E467}" dt="2022-09-17T11:09:43.925" v="126"/>
          <ac:spMkLst>
            <pc:docMk/>
            <pc:sldMk cId="0" sldId="276"/>
            <ac:spMk id="27" creationId="{00000000-0000-0000-0000-000000000000}"/>
          </ac:spMkLst>
        </pc:spChg>
        <pc:spChg chg="del">
          <ac:chgData name="Bhakti Palkar" userId="S::bhaktiraul@somaiya.edu::f3af05c8-a5ae-4c80-9021-3bc2364bd200" providerId="AD" clId="Web-{BE7C781B-0A70-43D2-8F4A-4CC21BC4E467}" dt="2022-09-17T11:09:43.925" v="125"/>
          <ac:spMkLst>
            <pc:docMk/>
            <pc:sldMk cId="0" sldId="276"/>
            <ac:spMk id="28" creationId="{00000000-0000-0000-0000-000000000000}"/>
          </ac:spMkLst>
        </pc:spChg>
        <pc:spChg chg="del">
          <ac:chgData name="Bhakti Palkar" userId="S::bhaktiraul@somaiya.edu::f3af05c8-a5ae-4c80-9021-3bc2364bd200" providerId="AD" clId="Web-{BE7C781B-0A70-43D2-8F4A-4CC21BC4E467}" dt="2022-09-17T11:09:43.925" v="124"/>
          <ac:spMkLst>
            <pc:docMk/>
            <pc:sldMk cId="0" sldId="276"/>
            <ac:spMk id="29" creationId="{00000000-0000-0000-0000-000000000000}"/>
          </ac:spMkLst>
        </pc:spChg>
        <pc:spChg chg="del">
          <ac:chgData name="Bhakti Palkar" userId="S::bhaktiraul@somaiya.edu::f3af05c8-a5ae-4c80-9021-3bc2364bd200" providerId="AD" clId="Web-{BE7C781B-0A70-43D2-8F4A-4CC21BC4E467}" dt="2022-09-17T11:09:43.925" v="123"/>
          <ac:spMkLst>
            <pc:docMk/>
            <pc:sldMk cId="0" sldId="276"/>
            <ac:spMk id="30"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76"/>
            <ac:spMk id="31" creationId="{00000000-0000-0000-0000-000000000000}"/>
          </ac:spMkLst>
        </pc:spChg>
        <pc:spChg chg="add mod">
          <ac:chgData name="Bhakti Palkar" userId="S::bhaktiraul@somaiya.edu::f3af05c8-a5ae-4c80-9021-3bc2364bd200" providerId="AD" clId="Web-{BE7C781B-0A70-43D2-8F4A-4CC21BC4E467}" dt="2022-09-17T11:10:21.739" v="160" actId="20577"/>
          <ac:spMkLst>
            <pc:docMk/>
            <pc:sldMk cId="0" sldId="276"/>
            <ac:spMk id="33" creationId="{E63FE3C1-0837-2B9D-331F-982CBED721E7}"/>
          </ac:spMkLst>
        </pc:spChg>
        <pc:spChg chg="add mod">
          <ac:chgData name="Bhakti Palkar" userId="S::bhaktiraul@somaiya.edu::f3af05c8-a5ae-4c80-9021-3bc2364bd200" providerId="AD" clId="Web-{BE7C781B-0A70-43D2-8F4A-4CC21BC4E467}" dt="2022-09-17T11:11:55.147" v="174" actId="20577"/>
          <ac:spMkLst>
            <pc:docMk/>
            <pc:sldMk cId="0" sldId="276"/>
            <ac:spMk id="34" creationId="{1FA486F4-810C-E8BB-48F4-1968E0DE6495}"/>
          </ac:spMkLst>
        </pc:spChg>
        <pc:spChg chg="add mod">
          <ac:chgData name="Bhakti Palkar" userId="S::bhaktiraul@somaiya.edu::f3af05c8-a5ae-4c80-9021-3bc2364bd200" providerId="AD" clId="Web-{BE7C781B-0A70-43D2-8F4A-4CC21BC4E467}" dt="2022-09-17T11:12:27.273" v="182" actId="14100"/>
          <ac:spMkLst>
            <pc:docMk/>
            <pc:sldMk cId="0" sldId="276"/>
            <ac:spMk id="36" creationId="{DE14858C-9FEF-44CE-B26A-13788E0AE301}"/>
          </ac:spMkLst>
        </pc:spChg>
        <pc:picChg chg="add mod">
          <ac:chgData name="Bhakti Palkar" userId="S::bhaktiraul@somaiya.edu::f3af05c8-a5ae-4c80-9021-3bc2364bd200" providerId="AD" clId="Web-{BE7C781B-0A70-43D2-8F4A-4CC21BC4E467}" dt="2022-09-17T11:12:03.553" v="178" actId="1076"/>
          <ac:picMkLst>
            <pc:docMk/>
            <pc:sldMk cId="0" sldId="276"/>
            <ac:picMk id="35" creationId="{607364E5-BC71-FA0B-E80B-B0AD4779F013}"/>
          </ac:picMkLst>
        </pc:picChg>
        <pc:picChg chg="add del mod">
          <ac:chgData name="Bhakti Palkar" userId="S::bhaktiraul@somaiya.edu::f3af05c8-a5ae-4c80-9021-3bc2364bd200" providerId="AD" clId="Web-{BE7C781B-0A70-43D2-8F4A-4CC21BC4E467}" dt="2022-09-17T11:14:17.056" v="188"/>
          <ac:picMkLst>
            <pc:docMk/>
            <pc:sldMk cId="0" sldId="276"/>
            <ac:picMk id="37" creationId="{51628B01-1854-794E-3D7F-BC5466BD9A7C}"/>
          </ac:picMkLst>
        </pc:picChg>
        <pc:picChg chg="add mod">
          <ac:chgData name="Bhakti Palkar" userId="S::bhaktiraul@somaiya.edu::f3af05c8-a5ae-4c80-9021-3bc2364bd200" providerId="AD" clId="Web-{BE7C781B-0A70-43D2-8F4A-4CC21BC4E467}" dt="2022-09-17T11:14:34.479" v="191" actId="14100"/>
          <ac:picMkLst>
            <pc:docMk/>
            <pc:sldMk cId="0" sldId="276"/>
            <ac:picMk id="38" creationId="{312AD943-60C6-F203-66A6-06481D6D4E21}"/>
          </ac:picMkLst>
        </pc:picChg>
        <pc:picChg chg="add mod">
          <ac:chgData name="Bhakti Palkar" userId="S::bhaktiraul@somaiya.edu::f3af05c8-a5ae-4c80-9021-3bc2364bd200" providerId="AD" clId="Web-{BE7C781B-0A70-43D2-8F4A-4CC21BC4E467}" dt="2022-09-17T11:14:52.135" v="193" actId="1076"/>
          <ac:picMkLst>
            <pc:docMk/>
            <pc:sldMk cId="0" sldId="276"/>
            <ac:picMk id="39" creationId="{D995D13F-37C4-49B7-D6B9-4A37514AE80B}"/>
          </ac:picMkLst>
        </pc:picChg>
      </pc:sldChg>
      <pc:sldChg chg="addSp delSp modSp mod setBg modClrScheme chgLayout">
        <pc:chgData name="Bhakti Palkar" userId="S::bhaktiraul@somaiya.edu::f3af05c8-a5ae-4c80-9021-3bc2364bd200" providerId="AD" clId="Web-{BE7C781B-0A70-43D2-8F4A-4CC21BC4E467}" dt="2022-09-17T11:19:58.408" v="306" actId="20577"/>
        <pc:sldMkLst>
          <pc:docMk/>
          <pc:sldMk cId="0" sldId="277"/>
        </pc:sldMkLst>
        <pc:spChg chg="del">
          <ac:chgData name="Bhakti Palkar" userId="S::bhaktiraul@somaiya.edu::f3af05c8-a5ae-4c80-9021-3bc2364bd200" providerId="AD" clId="Web-{BE7C781B-0A70-43D2-8F4A-4CC21BC4E467}" dt="2022-09-17T11:15:22.105" v="194"/>
          <ac:spMkLst>
            <pc:docMk/>
            <pc:sldMk cId="0" sldId="277"/>
            <ac:spMk id="2" creationId="{00000000-0000-0000-0000-000000000000}"/>
          </ac:spMkLst>
        </pc:spChg>
        <pc:spChg chg="del mod ord">
          <ac:chgData name="Bhakti Palkar" userId="S::bhaktiraul@somaiya.edu::f3af05c8-a5ae-4c80-9021-3bc2364bd200" providerId="AD" clId="Web-{BE7C781B-0A70-43D2-8F4A-4CC21BC4E467}" dt="2022-09-17T11:15:31.480" v="197"/>
          <ac:spMkLst>
            <pc:docMk/>
            <pc:sldMk cId="0" sldId="277"/>
            <ac:spMk id="3" creationId="{00000000-0000-0000-0000-000000000000}"/>
          </ac:spMkLst>
        </pc:spChg>
        <pc:spChg chg="del">
          <ac:chgData name="Bhakti Palkar" userId="S::bhaktiraul@somaiya.edu::f3af05c8-a5ae-4c80-9021-3bc2364bd200" providerId="AD" clId="Web-{BE7C781B-0A70-43D2-8F4A-4CC21BC4E467}" dt="2022-09-17T11:15:34.152" v="198"/>
          <ac:spMkLst>
            <pc:docMk/>
            <pc:sldMk cId="0" sldId="277"/>
            <ac:spMk id="4" creationId="{00000000-0000-0000-0000-000000000000}"/>
          </ac:spMkLst>
        </pc:spChg>
        <pc:spChg chg="add mod ord">
          <ac:chgData name="Bhakti Palkar" userId="S::bhaktiraul@somaiya.edu::f3af05c8-a5ae-4c80-9021-3bc2364bd200" providerId="AD" clId="Web-{BE7C781B-0A70-43D2-8F4A-4CC21BC4E467}" dt="2022-09-17T11:19:58.408" v="306" actId="20577"/>
          <ac:spMkLst>
            <pc:docMk/>
            <pc:sldMk cId="0" sldId="277"/>
            <ac:spMk id="5" creationId="{732F4AD1-D08F-CFC8-D2D0-EFCC35B3ACEF}"/>
          </ac:spMkLst>
        </pc:spChg>
        <pc:spChg chg="add mod ord">
          <ac:chgData name="Bhakti Palkar" userId="S::bhaktiraul@somaiya.edu::f3af05c8-a5ae-4c80-9021-3bc2364bd200" providerId="AD" clId="Web-{BE7C781B-0A70-43D2-8F4A-4CC21BC4E467}" dt="2022-09-17T11:18:54.141" v="301" actId="20577"/>
          <ac:spMkLst>
            <pc:docMk/>
            <pc:sldMk cId="0" sldId="277"/>
            <ac:spMk id="6" creationId="{0D608CF5-7F67-114A-EF8B-A77E72F5B461}"/>
          </ac:spMkLst>
        </pc:spChg>
        <pc:spChg chg="add del mod">
          <ac:chgData name="Bhakti Palkar" userId="S::bhaktiraul@somaiya.edu::f3af05c8-a5ae-4c80-9021-3bc2364bd200" providerId="AD" clId="Web-{BE7C781B-0A70-43D2-8F4A-4CC21BC4E467}" dt="2022-09-17T11:15:49.887" v="200"/>
          <ac:spMkLst>
            <pc:docMk/>
            <pc:sldMk cId="0" sldId="277"/>
            <ac:spMk id="7" creationId="{A58A3DB0-9C01-B1D3-B25B-10E4FCDA8849}"/>
          </ac:spMkLst>
        </pc:spChg>
        <pc:spChg chg="add del">
          <ac:chgData name="Bhakti Palkar" userId="S::bhaktiraul@somaiya.edu::f3af05c8-a5ae-4c80-9021-3bc2364bd200" providerId="AD" clId="Web-{BE7C781B-0A70-43D2-8F4A-4CC21BC4E467}" dt="2022-09-17T11:17:22.092" v="227"/>
          <ac:spMkLst>
            <pc:docMk/>
            <pc:sldMk cId="0" sldId="277"/>
            <ac:spMk id="11" creationId="{39E4C68A-A4A9-48A4-9FF2-D2896B1EA01F}"/>
          </ac:spMkLst>
        </pc:spChg>
        <pc:spChg chg="add del">
          <ac:chgData name="Bhakti Palkar" userId="S::bhaktiraul@somaiya.edu::f3af05c8-a5ae-4c80-9021-3bc2364bd200" providerId="AD" clId="Web-{BE7C781B-0A70-43D2-8F4A-4CC21BC4E467}" dt="2022-09-17T11:17:22.092" v="227"/>
          <ac:spMkLst>
            <pc:docMk/>
            <pc:sldMk cId="0" sldId="277"/>
            <ac:spMk id="13" creationId="{E2B9AEA5-52CB-49A6-AF8A-33502F291B91}"/>
          </ac:spMkLst>
        </pc:spChg>
        <pc:spChg chg="add del">
          <ac:chgData name="Bhakti Palkar" userId="S::bhaktiraul@somaiya.edu::f3af05c8-a5ae-4c80-9021-3bc2364bd200" providerId="AD" clId="Web-{BE7C781B-0A70-43D2-8F4A-4CC21BC4E467}" dt="2022-09-17T11:17:56.889" v="281"/>
          <ac:spMkLst>
            <pc:docMk/>
            <pc:sldMk cId="0" sldId="277"/>
            <ac:spMk id="15" creationId="{77D7B666-D5E6-48CE-B26A-FB5E5C34AF90}"/>
          </ac:spMkLst>
        </pc:spChg>
        <pc:spChg chg="add del">
          <ac:chgData name="Bhakti Palkar" userId="S::bhaktiraul@somaiya.edu::f3af05c8-a5ae-4c80-9021-3bc2364bd200" providerId="AD" clId="Web-{BE7C781B-0A70-43D2-8F4A-4CC21BC4E467}" dt="2022-09-17T11:17:56.889" v="281"/>
          <ac:spMkLst>
            <pc:docMk/>
            <pc:sldMk cId="0" sldId="277"/>
            <ac:spMk id="16" creationId="{F6EE670A-A41A-44AD-BC1C-2090365EB5B3}"/>
          </ac:spMkLst>
        </pc:spChg>
      </pc:sldChg>
      <pc:sldChg chg="modSp del mod modClrScheme chgLayout">
        <pc:chgData name="Bhakti Palkar" userId="S::bhaktiraul@somaiya.edu::f3af05c8-a5ae-4c80-9021-3bc2364bd200" providerId="AD" clId="Web-{BE7C781B-0A70-43D2-8F4A-4CC21BC4E467}" dt="2022-09-17T11:33:42.448" v="458"/>
        <pc:sldMkLst>
          <pc:docMk/>
          <pc:sldMk cId="0" sldId="278"/>
        </pc:sldMkLst>
        <pc:spChg chg="mod ord">
          <ac:chgData name="Bhakti Palkar" userId="S::bhaktiraul@somaiya.edu::f3af05c8-a5ae-4c80-9021-3bc2364bd200" providerId="AD" clId="Web-{BE7C781B-0A70-43D2-8F4A-4CC21BC4E467}" dt="2022-09-17T10:53:13.701" v="5"/>
          <ac:spMkLst>
            <pc:docMk/>
            <pc:sldMk cId="0" sldId="278"/>
            <ac:spMk id="17" creationId="{00000000-0000-0000-0000-000000000000}"/>
          </ac:spMkLst>
        </pc:spChg>
      </pc:sldChg>
      <pc:sldChg chg="modSp del mod modClrScheme chgLayout">
        <pc:chgData name="Bhakti Palkar" userId="S::bhaktiraul@somaiya.edu::f3af05c8-a5ae-4c80-9021-3bc2364bd200" providerId="AD" clId="Web-{BE7C781B-0A70-43D2-8F4A-4CC21BC4E467}" dt="2022-09-17T11:33:47.620" v="459"/>
        <pc:sldMkLst>
          <pc:docMk/>
          <pc:sldMk cId="0" sldId="279"/>
        </pc:sldMkLst>
        <pc:spChg chg="mod ord">
          <ac:chgData name="Bhakti Palkar" userId="S::bhaktiraul@somaiya.edu::f3af05c8-a5ae-4c80-9021-3bc2364bd200" providerId="AD" clId="Web-{BE7C781B-0A70-43D2-8F4A-4CC21BC4E467}" dt="2022-09-17T10:53:13.701" v="5"/>
          <ac:spMkLst>
            <pc:docMk/>
            <pc:sldMk cId="0" sldId="279"/>
            <ac:spMk id="7" creationId="{00000000-0000-0000-0000-000000000000}"/>
          </ac:spMkLst>
        </pc:spChg>
      </pc:sldChg>
      <pc:sldChg chg="modSp mod setBg modClrScheme chgLayout">
        <pc:chgData name="Bhakti Palkar" userId="S::bhaktiraul@somaiya.edu::f3af05c8-a5ae-4c80-9021-3bc2364bd200" providerId="AD" clId="Web-{BE7C781B-0A70-43D2-8F4A-4CC21BC4E467}" dt="2022-09-17T11:34:54.778" v="469" actId="14100"/>
        <pc:sldMkLst>
          <pc:docMk/>
          <pc:sldMk cId="0" sldId="280"/>
        </pc:sldMkLst>
        <pc:spChg chg="mod ord">
          <ac:chgData name="Bhakti Palkar" userId="S::bhaktiraul@somaiya.edu::f3af05c8-a5ae-4c80-9021-3bc2364bd200" providerId="AD" clId="Web-{BE7C781B-0A70-43D2-8F4A-4CC21BC4E467}" dt="2022-09-17T11:34:00.761" v="460"/>
          <ac:spMkLst>
            <pc:docMk/>
            <pc:sldMk cId="0" sldId="280"/>
            <ac:spMk id="2" creationId="{00000000-0000-0000-0000-000000000000}"/>
          </ac:spMkLst>
        </pc:spChg>
        <pc:spChg chg="mod">
          <ac:chgData name="Bhakti Palkar" userId="S::bhaktiraul@somaiya.edu::f3af05c8-a5ae-4c80-9021-3bc2364bd200" providerId="AD" clId="Web-{BE7C781B-0A70-43D2-8F4A-4CC21BC4E467}" dt="2022-09-17T11:34:54.778" v="469" actId="14100"/>
          <ac:spMkLst>
            <pc:docMk/>
            <pc:sldMk cId="0" sldId="280"/>
            <ac:spMk id="3" creationId="{00000000-0000-0000-0000-000000000000}"/>
          </ac:spMkLst>
        </pc:spChg>
        <pc:spChg chg="mod ord">
          <ac:chgData name="Bhakti Palkar" userId="S::bhaktiraul@somaiya.edu::f3af05c8-a5ae-4c80-9021-3bc2364bd200" providerId="AD" clId="Web-{BE7C781B-0A70-43D2-8F4A-4CC21BC4E467}" dt="2022-09-17T11:34:00.761" v="460"/>
          <ac:spMkLst>
            <pc:docMk/>
            <pc:sldMk cId="0" sldId="280"/>
            <ac:spMk id="5" creationId="{00000000-0000-0000-0000-000000000000}"/>
          </ac:spMkLst>
        </pc:spChg>
        <pc:picChg chg="mod">
          <ac:chgData name="Bhakti Palkar" userId="S::bhaktiraul@somaiya.edu::f3af05c8-a5ae-4c80-9021-3bc2364bd200" providerId="AD" clId="Web-{BE7C781B-0A70-43D2-8F4A-4CC21BC4E467}" dt="2022-09-17T11:34:51.528" v="468" actId="1076"/>
          <ac:picMkLst>
            <pc:docMk/>
            <pc:sldMk cId="0" sldId="280"/>
            <ac:picMk id="4" creationId="{00000000-0000-0000-0000-000000000000}"/>
          </ac:picMkLst>
        </pc:picChg>
      </pc:sldChg>
      <pc:sldChg chg="modSp del mod modClrScheme chgLayout">
        <pc:chgData name="Bhakti Palkar" userId="S::bhaktiraul@somaiya.edu::f3af05c8-a5ae-4c80-9021-3bc2364bd200" providerId="AD" clId="Web-{BE7C781B-0A70-43D2-8F4A-4CC21BC4E467}" dt="2022-09-17T12:08:40.540" v="480"/>
        <pc:sldMkLst>
          <pc:docMk/>
          <pc:sldMk cId="0" sldId="281"/>
        </pc:sldMkLst>
        <pc:spChg chg="mod ord">
          <ac:chgData name="Bhakti Palkar" userId="S::bhaktiraul@somaiya.edu::f3af05c8-a5ae-4c80-9021-3bc2364bd200" providerId="AD" clId="Web-{BE7C781B-0A70-43D2-8F4A-4CC21BC4E467}" dt="2022-09-17T10:53:13.701" v="5"/>
          <ac:spMkLst>
            <pc:docMk/>
            <pc:sldMk cId="0" sldId="281"/>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1"/>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2"/>
        </pc:sldMkLst>
        <pc:spChg chg="mod ord">
          <ac:chgData name="Bhakti Palkar" userId="S::bhaktiraul@somaiya.edu::f3af05c8-a5ae-4c80-9021-3bc2364bd200" providerId="AD" clId="Web-{BE7C781B-0A70-43D2-8F4A-4CC21BC4E467}" dt="2022-09-17T10:53:13.701" v="5"/>
          <ac:spMkLst>
            <pc:docMk/>
            <pc:sldMk cId="0" sldId="282"/>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2"/>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3"/>
        </pc:sldMkLst>
        <pc:spChg chg="mod ord">
          <ac:chgData name="Bhakti Palkar" userId="S::bhaktiraul@somaiya.edu::f3af05c8-a5ae-4c80-9021-3bc2364bd200" providerId="AD" clId="Web-{BE7C781B-0A70-43D2-8F4A-4CC21BC4E467}" dt="2022-09-17T10:53:13.701" v="5"/>
          <ac:spMkLst>
            <pc:docMk/>
            <pc:sldMk cId="0" sldId="283"/>
            <ac:spMk id="2"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4"/>
        </pc:sldMkLst>
        <pc:spChg chg="mod ord">
          <ac:chgData name="Bhakti Palkar" userId="S::bhaktiraul@somaiya.edu::f3af05c8-a5ae-4c80-9021-3bc2364bd200" providerId="AD" clId="Web-{BE7C781B-0A70-43D2-8F4A-4CC21BC4E467}" dt="2022-09-17T10:53:13.701" v="5"/>
          <ac:spMkLst>
            <pc:docMk/>
            <pc:sldMk cId="0" sldId="284"/>
            <ac:spMk id="2"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5"/>
        </pc:sldMkLst>
        <pc:spChg chg="mod ord">
          <ac:chgData name="Bhakti Palkar" userId="S::bhaktiraul@somaiya.edu::f3af05c8-a5ae-4c80-9021-3bc2364bd200" providerId="AD" clId="Web-{BE7C781B-0A70-43D2-8F4A-4CC21BC4E467}" dt="2022-09-17T10:53:13.701" v="5"/>
          <ac:spMkLst>
            <pc:docMk/>
            <pc:sldMk cId="0" sldId="285"/>
            <ac:spMk id="27"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5"/>
            <ac:spMk id="28"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6"/>
        </pc:sldMkLst>
        <pc:spChg chg="mod ord">
          <ac:chgData name="Bhakti Palkar" userId="S::bhaktiraul@somaiya.edu::f3af05c8-a5ae-4c80-9021-3bc2364bd200" providerId="AD" clId="Web-{BE7C781B-0A70-43D2-8F4A-4CC21BC4E467}" dt="2022-09-17T10:53:13.701" v="5"/>
          <ac:spMkLst>
            <pc:docMk/>
            <pc:sldMk cId="0" sldId="286"/>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6"/>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7"/>
        </pc:sldMkLst>
        <pc:spChg chg="mod ord">
          <ac:chgData name="Bhakti Palkar" userId="S::bhaktiraul@somaiya.edu::f3af05c8-a5ae-4c80-9021-3bc2364bd200" providerId="AD" clId="Web-{BE7C781B-0A70-43D2-8F4A-4CC21BC4E467}" dt="2022-09-17T10:53:13.701" v="5"/>
          <ac:spMkLst>
            <pc:docMk/>
            <pc:sldMk cId="0" sldId="287"/>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7"/>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8"/>
        </pc:sldMkLst>
        <pc:spChg chg="mod ord">
          <ac:chgData name="Bhakti Palkar" userId="S::bhaktiraul@somaiya.edu::f3af05c8-a5ae-4c80-9021-3bc2364bd200" providerId="AD" clId="Web-{BE7C781B-0A70-43D2-8F4A-4CC21BC4E467}" dt="2022-09-17T10:53:13.701" v="5"/>
          <ac:spMkLst>
            <pc:docMk/>
            <pc:sldMk cId="0" sldId="288"/>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8"/>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89"/>
        </pc:sldMkLst>
        <pc:spChg chg="mod ord">
          <ac:chgData name="Bhakti Palkar" userId="S::bhaktiraul@somaiya.edu::f3af05c8-a5ae-4c80-9021-3bc2364bd200" providerId="AD" clId="Web-{BE7C781B-0A70-43D2-8F4A-4CC21BC4E467}" dt="2022-09-17T10:53:13.701" v="5"/>
          <ac:spMkLst>
            <pc:docMk/>
            <pc:sldMk cId="0" sldId="289"/>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89"/>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0"/>
        </pc:sldMkLst>
        <pc:spChg chg="mod ord">
          <ac:chgData name="Bhakti Palkar" userId="S::bhaktiraul@somaiya.edu::f3af05c8-a5ae-4c80-9021-3bc2364bd200" providerId="AD" clId="Web-{BE7C781B-0A70-43D2-8F4A-4CC21BC4E467}" dt="2022-09-17T10:53:13.701" v="5"/>
          <ac:spMkLst>
            <pc:docMk/>
            <pc:sldMk cId="0" sldId="290"/>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0"/>
            <ac:spMk id="5"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1"/>
        </pc:sldMkLst>
        <pc:spChg chg="mod ord">
          <ac:chgData name="Bhakti Palkar" userId="S::bhaktiraul@somaiya.edu::f3af05c8-a5ae-4c80-9021-3bc2364bd200" providerId="AD" clId="Web-{BE7C781B-0A70-43D2-8F4A-4CC21BC4E467}" dt="2022-09-17T10:53:13.701" v="5"/>
          <ac:spMkLst>
            <pc:docMk/>
            <pc:sldMk cId="0" sldId="291"/>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1"/>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2"/>
        </pc:sldMkLst>
        <pc:spChg chg="mod ord">
          <ac:chgData name="Bhakti Palkar" userId="S::bhaktiraul@somaiya.edu::f3af05c8-a5ae-4c80-9021-3bc2364bd200" providerId="AD" clId="Web-{BE7C781B-0A70-43D2-8F4A-4CC21BC4E467}" dt="2022-09-17T10:53:13.701" v="5"/>
          <ac:spMkLst>
            <pc:docMk/>
            <pc:sldMk cId="0" sldId="292"/>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2"/>
            <ac:spMk id="7"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3"/>
        </pc:sldMkLst>
        <pc:spChg chg="mod ord">
          <ac:chgData name="Bhakti Palkar" userId="S::bhaktiraul@somaiya.edu::f3af05c8-a5ae-4c80-9021-3bc2364bd200" providerId="AD" clId="Web-{BE7C781B-0A70-43D2-8F4A-4CC21BC4E467}" dt="2022-09-17T10:53:13.701" v="5"/>
          <ac:spMkLst>
            <pc:docMk/>
            <pc:sldMk cId="0" sldId="293"/>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3"/>
            <ac:spMk id="13"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4"/>
        </pc:sldMkLst>
        <pc:spChg chg="mod ord">
          <ac:chgData name="Bhakti Palkar" userId="S::bhaktiraul@somaiya.edu::f3af05c8-a5ae-4c80-9021-3bc2364bd200" providerId="AD" clId="Web-{BE7C781B-0A70-43D2-8F4A-4CC21BC4E467}" dt="2022-09-17T10:53:13.701" v="5"/>
          <ac:spMkLst>
            <pc:docMk/>
            <pc:sldMk cId="0" sldId="294"/>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4"/>
            <ac:spMk id="12"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5"/>
        </pc:sldMkLst>
        <pc:spChg chg="mod ord">
          <ac:chgData name="Bhakti Palkar" userId="S::bhaktiraul@somaiya.edu::f3af05c8-a5ae-4c80-9021-3bc2364bd200" providerId="AD" clId="Web-{BE7C781B-0A70-43D2-8F4A-4CC21BC4E467}" dt="2022-09-17T10:53:13.701" v="5"/>
          <ac:spMkLst>
            <pc:docMk/>
            <pc:sldMk cId="0" sldId="295"/>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5"/>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6"/>
        </pc:sldMkLst>
        <pc:spChg chg="mod ord">
          <ac:chgData name="Bhakti Palkar" userId="S::bhaktiraul@somaiya.edu::f3af05c8-a5ae-4c80-9021-3bc2364bd200" providerId="AD" clId="Web-{BE7C781B-0A70-43D2-8F4A-4CC21BC4E467}" dt="2022-09-17T10:53:13.701" v="5"/>
          <ac:spMkLst>
            <pc:docMk/>
            <pc:sldMk cId="0" sldId="296"/>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6"/>
            <ac:spMk id="20"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7"/>
        </pc:sldMkLst>
        <pc:spChg chg="mod ord">
          <ac:chgData name="Bhakti Palkar" userId="S::bhaktiraul@somaiya.edu::f3af05c8-a5ae-4c80-9021-3bc2364bd200" providerId="AD" clId="Web-{BE7C781B-0A70-43D2-8F4A-4CC21BC4E467}" dt="2022-09-17T10:53:13.701" v="5"/>
          <ac:spMkLst>
            <pc:docMk/>
            <pc:sldMk cId="0" sldId="297"/>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7"/>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8"/>
        </pc:sldMkLst>
        <pc:spChg chg="mod ord">
          <ac:chgData name="Bhakti Palkar" userId="S::bhaktiraul@somaiya.edu::f3af05c8-a5ae-4c80-9021-3bc2364bd200" providerId="AD" clId="Web-{BE7C781B-0A70-43D2-8F4A-4CC21BC4E467}" dt="2022-09-17T10:53:13.701" v="5"/>
          <ac:spMkLst>
            <pc:docMk/>
            <pc:sldMk cId="0" sldId="298"/>
            <ac:spMk id="7"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8"/>
            <ac:spMk id="8"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299"/>
        </pc:sldMkLst>
        <pc:spChg chg="mod ord">
          <ac:chgData name="Bhakti Palkar" userId="S::bhaktiraul@somaiya.edu::f3af05c8-a5ae-4c80-9021-3bc2364bd200" providerId="AD" clId="Web-{BE7C781B-0A70-43D2-8F4A-4CC21BC4E467}" dt="2022-09-17T10:53:13.701" v="5"/>
          <ac:spMkLst>
            <pc:docMk/>
            <pc:sldMk cId="0" sldId="299"/>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299"/>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0"/>
        </pc:sldMkLst>
        <pc:spChg chg="mod ord">
          <ac:chgData name="Bhakti Palkar" userId="S::bhaktiraul@somaiya.edu::f3af05c8-a5ae-4c80-9021-3bc2364bd200" providerId="AD" clId="Web-{BE7C781B-0A70-43D2-8F4A-4CC21BC4E467}" dt="2022-09-17T10:53:13.701" v="5"/>
          <ac:spMkLst>
            <pc:docMk/>
            <pc:sldMk cId="0" sldId="300"/>
            <ac:spMk id="5"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1"/>
        </pc:sldMkLst>
        <pc:spChg chg="mod ord">
          <ac:chgData name="Bhakti Palkar" userId="S::bhaktiraul@somaiya.edu::f3af05c8-a5ae-4c80-9021-3bc2364bd200" providerId="AD" clId="Web-{BE7C781B-0A70-43D2-8F4A-4CC21BC4E467}" dt="2022-09-17T10:53:13.701" v="5"/>
          <ac:spMkLst>
            <pc:docMk/>
            <pc:sldMk cId="0" sldId="301"/>
            <ac:spMk id="4"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1"/>
            <ac:spMk id="5"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2"/>
        </pc:sldMkLst>
        <pc:spChg chg="mod ord">
          <ac:chgData name="Bhakti Palkar" userId="S::bhaktiraul@somaiya.edu::f3af05c8-a5ae-4c80-9021-3bc2364bd200" providerId="AD" clId="Web-{BE7C781B-0A70-43D2-8F4A-4CC21BC4E467}" dt="2022-09-17T10:53:13.701" v="5"/>
          <ac:spMkLst>
            <pc:docMk/>
            <pc:sldMk cId="0" sldId="302"/>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2"/>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3"/>
        </pc:sldMkLst>
        <pc:spChg chg="mod ord">
          <ac:chgData name="Bhakti Palkar" userId="S::bhaktiraul@somaiya.edu::f3af05c8-a5ae-4c80-9021-3bc2364bd200" providerId="AD" clId="Web-{BE7C781B-0A70-43D2-8F4A-4CC21BC4E467}" dt="2022-09-17T10:53:13.701" v="5"/>
          <ac:spMkLst>
            <pc:docMk/>
            <pc:sldMk cId="0" sldId="303"/>
            <ac:spMk id="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3"/>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4"/>
        </pc:sldMkLst>
        <pc:spChg chg="mod ord">
          <ac:chgData name="Bhakti Palkar" userId="S::bhaktiraul@somaiya.edu::f3af05c8-a5ae-4c80-9021-3bc2364bd200" providerId="AD" clId="Web-{BE7C781B-0A70-43D2-8F4A-4CC21BC4E467}" dt="2022-09-17T10:53:13.701" v="5"/>
          <ac:spMkLst>
            <pc:docMk/>
            <pc:sldMk cId="0" sldId="304"/>
            <ac:spMk id="23"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4"/>
            <ac:spMk id="2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5"/>
        </pc:sldMkLst>
        <pc:spChg chg="mod ord">
          <ac:chgData name="Bhakti Palkar" userId="S::bhaktiraul@somaiya.edu::f3af05c8-a5ae-4c80-9021-3bc2364bd200" providerId="AD" clId="Web-{BE7C781B-0A70-43D2-8F4A-4CC21BC4E467}" dt="2022-09-17T10:53:13.701" v="5"/>
          <ac:spMkLst>
            <pc:docMk/>
            <pc:sldMk cId="0" sldId="305"/>
            <ac:spMk id="11"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5"/>
            <ac:spMk id="12"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6"/>
        </pc:sldMkLst>
        <pc:spChg chg="mod ord">
          <ac:chgData name="Bhakti Palkar" userId="S::bhaktiraul@somaiya.edu::f3af05c8-a5ae-4c80-9021-3bc2364bd200" providerId="AD" clId="Web-{BE7C781B-0A70-43D2-8F4A-4CC21BC4E467}" dt="2022-09-17T10:53:13.701" v="5"/>
          <ac:spMkLst>
            <pc:docMk/>
            <pc:sldMk cId="0" sldId="306"/>
            <ac:spMk id="4"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6"/>
            <ac:spMk id="5"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0" sldId="307"/>
        </pc:sldMkLst>
        <pc:spChg chg="mod ord">
          <ac:chgData name="Bhakti Palkar" userId="S::bhaktiraul@somaiya.edu::f3af05c8-a5ae-4c80-9021-3bc2364bd200" providerId="AD" clId="Web-{BE7C781B-0A70-43D2-8F4A-4CC21BC4E467}" dt="2022-09-17T10:53:13.701" v="5"/>
          <ac:spMkLst>
            <pc:docMk/>
            <pc:sldMk cId="0" sldId="307"/>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0" sldId="307"/>
            <ac:spMk id="4"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1690627694" sldId="308"/>
        </pc:sldMkLst>
        <pc:spChg chg="mod ord">
          <ac:chgData name="Bhakti Palkar" userId="S::bhaktiraul@somaiya.edu::f3af05c8-a5ae-4c80-9021-3bc2364bd200" providerId="AD" clId="Web-{BE7C781B-0A70-43D2-8F4A-4CC21BC4E467}" dt="2022-09-17T10:53:13.701" v="5"/>
          <ac:spMkLst>
            <pc:docMk/>
            <pc:sldMk cId="1690627694" sldId="308"/>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1690627694" sldId="308"/>
            <ac:spMk id="3" creationId="{00000000-0000-0000-0000-000000000000}"/>
          </ac:spMkLst>
        </pc:spChg>
      </pc:sldChg>
      <pc:sldChg chg="modSp mod modClrScheme chgLayout">
        <pc:chgData name="Bhakti Palkar" userId="S::bhaktiraul@somaiya.edu::f3af05c8-a5ae-4c80-9021-3bc2364bd200" providerId="AD" clId="Web-{BE7C781B-0A70-43D2-8F4A-4CC21BC4E467}" dt="2022-09-17T10:56:56.096" v="20"/>
        <pc:sldMkLst>
          <pc:docMk/>
          <pc:sldMk cId="1396835927" sldId="310"/>
        </pc:sldMkLst>
        <pc:spChg chg="mod ord">
          <ac:chgData name="Bhakti Palkar" userId="S::bhaktiraul@somaiya.edu::f3af05c8-a5ae-4c80-9021-3bc2364bd200" providerId="AD" clId="Web-{BE7C781B-0A70-43D2-8F4A-4CC21BC4E467}" dt="2022-09-17T10:55:21.704" v="18" actId="14100"/>
          <ac:spMkLst>
            <pc:docMk/>
            <pc:sldMk cId="1396835927" sldId="310"/>
            <ac:spMk id="2" creationId="{00000000-0000-0000-0000-000000000000}"/>
          </ac:spMkLst>
        </pc:spChg>
        <pc:spChg chg="mod ord">
          <ac:chgData name="Bhakti Palkar" userId="S::bhaktiraul@somaiya.edu::f3af05c8-a5ae-4c80-9021-3bc2364bd200" providerId="AD" clId="Web-{BE7C781B-0A70-43D2-8F4A-4CC21BC4E467}" dt="2022-09-17T10:56:56.096" v="20"/>
          <ac:spMkLst>
            <pc:docMk/>
            <pc:sldMk cId="1396835927" sldId="310"/>
            <ac:spMk id="374786" creationId="{00000000-0000-0000-0000-000000000000}"/>
          </ac:spMkLst>
        </pc:spChg>
      </pc:sldChg>
      <pc:sldChg chg="modSp mod modClrScheme chgLayout">
        <pc:chgData name="Bhakti Palkar" userId="S::bhaktiraul@somaiya.edu::f3af05c8-a5ae-4c80-9021-3bc2364bd200" providerId="AD" clId="Web-{BE7C781B-0A70-43D2-8F4A-4CC21BC4E467}" dt="2022-09-17T10:53:13.701" v="5"/>
        <pc:sldMkLst>
          <pc:docMk/>
          <pc:sldMk cId="709301075" sldId="311"/>
        </pc:sldMkLst>
        <pc:spChg chg="mod ord">
          <ac:chgData name="Bhakti Palkar" userId="S::bhaktiraul@somaiya.edu::f3af05c8-a5ae-4c80-9021-3bc2364bd200" providerId="AD" clId="Web-{BE7C781B-0A70-43D2-8F4A-4CC21BC4E467}" dt="2022-09-17T10:53:13.701" v="5"/>
          <ac:spMkLst>
            <pc:docMk/>
            <pc:sldMk cId="709301075" sldId="311"/>
            <ac:spMk id="378882" creationId="{00000000-0000-0000-0000-000000000000}"/>
          </ac:spMkLst>
        </pc:spChg>
        <pc:spChg chg="mod ord">
          <ac:chgData name="Bhakti Palkar" userId="S::bhaktiraul@somaiya.edu::f3af05c8-a5ae-4c80-9021-3bc2364bd200" providerId="AD" clId="Web-{BE7C781B-0A70-43D2-8F4A-4CC21BC4E467}" dt="2022-09-17T10:53:13.701" v="5"/>
          <ac:spMkLst>
            <pc:docMk/>
            <pc:sldMk cId="709301075" sldId="311"/>
            <ac:spMk id="378883" creationId="{00000000-0000-0000-0000-000000000000}"/>
          </ac:spMkLst>
        </pc:spChg>
      </pc:sldChg>
      <pc:sldChg chg="modSp mod modClrScheme chgLayout">
        <pc:chgData name="Bhakti Palkar" userId="S::bhaktiraul@somaiya.edu::f3af05c8-a5ae-4c80-9021-3bc2364bd200" providerId="AD" clId="Web-{BE7C781B-0A70-43D2-8F4A-4CC21BC4E467}" dt="2022-09-17T11:02:56.792" v="69" actId="1076"/>
        <pc:sldMkLst>
          <pc:docMk/>
          <pc:sldMk cId="1823938141" sldId="312"/>
        </pc:sldMkLst>
        <pc:spChg chg="mod ord">
          <ac:chgData name="Bhakti Palkar" userId="S::bhaktiraul@somaiya.edu::f3af05c8-a5ae-4c80-9021-3bc2364bd200" providerId="AD" clId="Web-{BE7C781B-0A70-43D2-8F4A-4CC21BC4E467}" dt="2022-09-17T10:53:13.701" v="5"/>
          <ac:spMkLst>
            <pc:docMk/>
            <pc:sldMk cId="1823938141" sldId="312"/>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1823938141" sldId="312"/>
            <ac:spMk id="3" creationId="{00000000-0000-0000-0000-000000000000}"/>
          </ac:spMkLst>
        </pc:spChg>
        <pc:picChg chg="mod">
          <ac:chgData name="Bhakti Palkar" userId="S::bhaktiraul@somaiya.edu::f3af05c8-a5ae-4c80-9021-3bc2364bd200" providerId="AD" clId="Web-{BE7C781B-0A70-43D2-8F4A-4CC21BC4E467}" dt="2022-09-17T11:02:56.792" v="69" actId="1076"/>
          <ac:picMkLst>
            <pc:docMk/>
            <pc:sldMk cId="1823938141" sldId="312"/>
            <ac:picMk id="3074" creationId="{00000000-0000-0000-0000-000000000000}"/>
          </ac:picMkLst>
        </pc:picChg>
      </pc:sldChg>
      <pc:sldChg chg="modSp mod modClrScheme chgLayout">
        <pc:chgData name="Bhakti Palkar" userId="S::bhaktiraul@somaiya.edu::f3af05c8-a5ae-4c80-9021-3bc2364bd200" providerId="AD" clId="Web-{BE7C781B-0A70-43D2-8F4A-4CC21BC4E467}" dt="2022-09-17T10:53:13.701" v="5"/>
        <pc:sldMkLst>
          <pc:docMk/>
          <pc:sldMk cId="1357502723" sldId="313"/>
        </pc:sldMkLst>
        <pc:spChg chg="mod ord">
          <ac:chgData name="Bhakti Palkar" userId="S::bhaktiraul@somaiya.edu::f3af05c8-a5ae-4c80-9021-3bc2364bd200" providerId="AD" clId="Web-{BE7C781B-0A70-43D2-8F4A-4CC21BC4E467}" dt="2022-09-17T10:53:13.701" v="5"/>
          <ac:spMkLst>
            <pc:docMk/>
            <pc:sldMk cId="1357502723" sldId="313"/>
            <ac:spMk id="2" creationId="{00000000-0000-0000-0000-000000000000}"/>
          </ac:spMkLst>
        </pc:spChg>
        <pc:spChg chg="mod ord">
          <ac:chgData name="Bhakti Palkar" userId="S::bhaktiraul@somaiya.edu::f3af05c8-a5ae-4c80-9021-3bc2364bd200" providerId="AD" clId="Web-{BE7C781B-0A70-43D2-8F4A-4CC21BC4E467}" dt="2022-09-17T10:53:13.701" v="5"/>
          <ac:spMkLst>
            <pc:docMk/>
            <pc:sldMk cId="1357502723" sldId="313"/>
            <ac:spMk id="3" creationId="{00000000-0000-0000-0000-000000000000}"/>
          </ac:spMkLst>
        </pc:spChg>
      </pc:sldChg>
      <pc:sldChg chg="modSp new">
        <pc:chgData name="Bhakti Palkar" userId="S::bhaktiraul@somaiya.edu::f3af05c8-a5ae-4c80-9021-3bc2364bd200" providerId="AD" clId="Web-{BE7C781B-0A70-43D2-8F4A-4CC21BC4E467}" dt="2022-09-17T11:24:23.046" v="375" actId="20577"/>
        <pc:sldMkLst>
          <pc:docMk/>
          <pc:sldMk cId="3422408026" sldId="314"/>
        </pc:sldMkLst>
        <pc:spChg chg="mod">
          <ac:chgData name="Bhakti Palkar" userId="S::bhaktiraul@somaiya.edu::f3af05c8-a5ae-4c80-9021-3bc2364bd200" providerId="AD" clId="Web-{BE7C781B-0A70-43D2-8F4A-4CC21BC4E467}" dt="2022-09-17T11:20:32.299" v="310" actId="20577"/>
          <ac:spMkLst>
            <pc:docMk/>
            <pc:sldMk cId="3422408026" sldId="314"/>
            <ac:spMk id="2" creationId="{4566EDEF-49F0-0C48-846A-10F66A0680BE}"/>
          </ac:spMkLst>
        </pc:spChg>
        <pc:spChg chg="mod">
          <ac:chgData name="Bhakti Palkar" userId="S::bhaktiraul@somaiya.edu::f3af05c8-a5ae-4c80-9021-3bc2364bd200" providerId="AD" clId="Web-{BE7C781B-0A70-43D2-8F4A-4CC21BC4E467}" dt="2022-09-17T11:24:23.046" v="375" actId="20577"/>
          <ac:spMkLst>
            <pc:docMk/>
            <pc:sldMk cId="3422408026" sldId="314"/>
            <ac:spMk id="3" creationId="{CEFF6C25-40E6-F245-B54A-791511A6924A}"/>
          </ac:spMkLst>
        </pc:spChg>
      </pc:sldChg>
      <pc:sldChg chg="addSp modSp new">
        <pc:chgData name="Bhakti Palkar" userId="S::bhaktiraul@somaiya.edu::f3af05c8-a5ae-4c80-9021-3bc2364bd200" providerId="AD" clId="Web-{BE7C781B-0A70-43D2-8F4A-4CC21BC4E467}" dt="2022-09-17T11:27:46.159" v="408" actId="20577"/>
        <pc:sldMkLst>
          <pc:docMk/>
          <pc:sldMk cId="463580114" sldId="315"/>
        </pc:sldMkLst>
        <pc:spChg chg="mod">
          <ac:chgData name="Bhakti Palkar" userId="S::bhaktiraul@somaiya.edu::f3af05c8-a5ae-4c80-9021-3bc2364bd200" providerId="AD" clId="Web-{BE7C781B-0A70-43D2-8F4A-4CC21BC4E467}" dt="2022-09-17T11:27:46.159" v="408" actId="20577"/>
          <ac:spMkLst>
            <pc:docMk/>
            <pc:sldMk cId="463580114" sldId="315"/>
            <ac:spMk id="3" creationId="{2446507E-E42F-2579-58DE-1255A11C2E97}"/>
          </ac:spMkLst>
        </pc:spChg>
        <pc:picChg chg="add mod">
          <ac:chgData name="Bhakti Palkar" userId="S::bhaktiraul@somaiya.edu::f3af05c8-a5ae-4c80-9021-3bc2364bd200" providerId="AD" clId="Web-{BE7C781B-0A70-43D2-8F4A-4CC21BC4E467}" dt="2022-09-17T11:25:48.219" v="383" actId="14100"/>
          <ac:picMkLst>
            <pc:docMk/>
            <pc:sldMk cId="463580114" sldId="315"/>
            <ac:picMk id="4" creationId="{A946597F-66AA-74EC-5963-55B3AF505D8D}"/>
          </ac:picMkLst>
        </pc:picChg>
        <pc:picChg chg="add mod">
          <ac:chgData name="Bhakti Palkar" userId="S::bhaktiraul@somaiya.edu::f3af05c8-a5ae-4c80-9021-3bc2364bd200" providerId="AD" clId="Web-{BE7C781B-0A70-43D2-8F4A-4CC21BC4E467}" dt="2022-09-17T11:26:48.721" v="395" actId="14100"/>
          <ac:picMkLst>
            <pc:docMk/>
            <pc:sldMk cId="463580114" sldId="315"/>
            <ac:picMk id="5" creationId="{EC9B69A7-5EFA-D567-84D7-7D1B7083D24D}"/>
          </ac:picMkLst>
        </pc:picChg>
      </pc:sldChg>
      <pc:sldChg chg="addSp delSp modSp new mod modClrScheme chgLayout">
        <pc:chgData name="Bhakti Palkar" userId="S::bhaktiraul@somaiya.edu::f3af05c8-a5ae-4c80-9021-3bc2364bd200" providerId="AD" clId="Web-{BE7C781B-0A70-43D2-8F4A-4CC21BC4E467}" dt="2022-09-17T11:32:55.729" v="457" actId="1076"/>
        <pc:sldMkLst>
          <pc:docMk/>
          <pc:sldMk cId="1172783243" sldId="316"/>
        </pc:sldMkLst>
        <pc:spChg chg="del">
          <ac:chgData name="Bhakti Palkar" userId="S::bhaktiraul@somaiya.edu::f3af05c8-a5ae-4c80-9021-3bc2364bd200" providerId="AD" clId="Web-{BE7C781B-0A70-43D2-8F4A-4CC21BC4E467}" dt="2022-09-17T11:30:23.100" v="438"/>
          <ac:spMkLst>
            <pc:docMk/>
            <pc:sldMk cId="1172783243" sldId="316"/>
            <ac:spMk id="2" creationId="{218C760F-4BF8-87B0-462C-B6370963AECC}"/>
          </ac:spMkLst>
        </pc:spChg>
        <pc:spChg chg="mod ord">
          <ac:chgData name="Bhakti Palkar" userId="S::bhaktiraul@somaiya.edu::f3af05c8-a5ae-4c80-9021-3bc2364bd200" providerId="AD" clId="Web-{BE7C781B-0A70-43D2-8F4A-4CC21BC4E467}" dt="2022-09-17T11:32:55.729" v="457" actId="1076"/>
          <ac:spMkLst>
            <pc:docMk/>
            <pc:sldMk cId="1172783243" sldId="316"/>
            <ac:spMk id="3" creationId="{CC50E65F-1071-146E-C50E-0C95215BBEB2}"/>
          </ac:spMkLst>
        </pc:spChg>
        <pc:spChg chg="add mod">
          <ac:chgData name="Bhakti Palkar" userId="S::bhaktiraul@somaiya.edu::f3af05c8-a5ae-4c80-9021-3bc2364bd200" providerId="AD" clId="Web-{BE7C781B-0A70-43D2-8F4A-4CC21BC4E467}" dt="2022-09-17T11:32:36.869" v="456" actId="20577"/>
          <ac:spMkLst>
            <pc:docMk/>
            <pc:sldMk cId="1172783243" sldId="316"/>
            <ac:spMk id="6" creationId="{04D2F5BC-856A-5F47-A66B-D059196BBFA2}"/>
          </ac:spMkLst>
        </pc:spChg>
        <pc:picChg chg="add mod">
          <ac:chgData name="Bhakti Palkar" userId="S::bhaktiraul@somaiya.edu::f3af05c8-a5ae-4c80-9021-3bc2364bd200" providerId="AD" clId="Web-{BE7C781B-0A70-43D2-8F4A-4CC21BC4E467}" dt="2022-09-17T11:30:39.944" v="442" actId="14100"/>
          <ac:picMkLst>
            <pc:docMk/>
            <pc:sldMk cId="1172783243" sldId="316"/>
            <ac:picMk id="4" creationId="{362B32CD-091B-0E81-2454-38FB84DEFBEE}"/>
          </ac:picMkLst>
        </pc:picChg>
        <pc:picChg chg="add mod">
          <ac:chgData name="Bhakti Palkar" userId="S::bhaktiraul@somaiya.edu::f3af05c8-a5ae-4c80-9021-3bc2364bd200" providerId="AD" clId="Web-{BE7C781B-0A70-43D2-8F4A-4CC21BC4E467}" dt="2022-09-17T11:30:43.366" v="444" actId="14100"/>
          <ac:picMkLst>
            <pc:docMk/>
            <pc:sldMk cId="1172783243" sldId="316"/>
            <ac:picMk id="5" creationId="{4614DE0C-0B36-B2EF-3A18-6BFDAB680679}"/>
          </ac:picMkLst>
        </pc:picChg>
      </pc:sldChg>
      <pc:sldChg chg="modSp new">
        <pc:chgData name="Bhakti Palkar" userId="S::bhaktiraul@somaiya.edu::f3af05c8-a5ae-4c80-9021-3bc2364bd200" providerId="AD" clId="Web-{BE7C781B-0A70-43D2-8F4A-4CC21BC4E467}" dt="2022-09-17T12:08:40.508" v="479" actId="20577"/>
        <pc:sldMkLst>
          <pc:docMk/>
          <pc:sldMk cId="4203501124" sldId="317"/>
        </pc:sldMkLst>
        <pc:spChg chg="mod">
          <ac:chgData name="Bhakti Palkar" userId="S::bhaktiraul@somaiya.edu::f3af05c8-a5ae-4c80-9021-3bc2364bd200" providerId="AD" clId="Web-{BE7C781B-0A70-43D2-8F4A-4CC21BC4E467}" dt="2022-09-17T12:08:40.087" v="471" actId="20577"/>
          <ac:spMkLst>
            <pc:docMk/>
            <pc:sldMk cId="4203501124" sldId="317"/>
            <ac:spMk id="2" creationId="{F3B01AEF-D508-2578-566A-F510F2BBC51F}"/>
          </ac:spMkLst>
        </pc:spChg>
        <pc:spChg chg="mod">
          <ac:chgData name="Bhakti Palkar" userId="S::bhaktiraul@somaiya.edu::f3af05c8-a5ae-4c80-9021-3bc2364bd200" providerId="AD" clId="Web-{BE7C781B-0A70-43D2-8F4A-4CC21BC4E467}" dt="2022-09-17T12:08:40.508" v="479" actId="20577"/>
          <ac:spMkLst>
            <pc:docMk/>
            <pc:sldMk cId="4203501124" sldId="317"/>
            <ac:spMk id="3" creationId="{F3ED253A-23E9-0941-370B-30320C705CE0}"/>
          </ac:spMkLst>
        </pc:spChg>
      </pc:sldChg>
      <pc:sldMasterChg chg="del delSldLayout">
        <pc:chgData name="Bhakti Palkar" userId="S::bhaktiraul@somaiya.edu::f3af05c8-a5ae-4c80-9021-3bc2364bd200" providerId="AD" clId="Web-{BE7C781B-0A70-43D2-8F4A-4CC21BC4E467}" dt="2022-09-17T10:51:09.057" v="0"/>
        <pc:sldMasterMkLst>
          <pc:docMk/>
          <pc:sldMasterMk cId="2084708763" sldId="2147483678"/>
        </pc:sldMasterMkLst>
        <pc:sldLayoutChg chg="del">
          <pc:chgData name="Bhakti Palkar" userId="S::bhaktiraul@somaiya.edu::f3af05c8-a5ae-4c80-9021-3bc2364bd200" providerId="AD" clId="Web-{BE7C781B-0A70-43D2-8F4A-4CC21BC4E467}" dt="2022-09-17T10:51:09.057" v="0"/>
          <pc:sldLayoutMkLst>
            <pc:docMk/>
            <pc:sldMasterMk cId="2084708763" sldId="2147483678"/>
            <pc:sldLayoutMk cId="1535943334" sldId="2147483679"/>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3751778032" sldId="2147483680"/>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1673952725" sldId="2147483681"/>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2458393390" sldId="2147483682"/>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119032408" sldId="2147483683"/>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2021594564" sldId="2147483684"/>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1016078372" sldId="2147483685"/>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2014909768" sldId="2147483686"/>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2777063484" sldId="2147483687"/>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1973941944" sldId="2147483688"/>
          </pc:sldLayoutMkLst>
        </pc:sldLayoutChg>
        <pc:sldLayoutChg chg="del">
          <pc:chgData name="Bhakti Palkar" userId="S::bhaktiraul@somaiya.edu::f3af05c8-a5ae-4c80-9021-3bc2364bd200" providerId="AD" clId="Web-{BE7C781B-0A70-43D2-8F4A-4CC21BC4E467}" dt="2022-09-17T10:51:09.057" v="0"/>
          <pc:sldLayoutMkLst>
            <pc:docMk/>
            <pc:sldMasterMk cId="2084708763" sldId="2147483678"/>
            <pc:sldLayoutMk cId="4144872006" sldId="2147483689"/>
          </pc:sldLayoutMkLst>
        </pc:sldLayoutChg>
      </pc:sldMasterChg>
      <pc:sldMasterChg chg="add del addSldLayout delSldLayout modSldLayout">
        <pc:chgData name="Bhakti Palkar" userId="S::bhaktiraul@somaiya.edu::f3af05c8-a5ae-4c80-9021-3bc2364bd200" providerId="AD" clId="Web-{BE7C781B-0A70-43D2-8F4A-4CC21BC4E467}" dt="2022-09-17T10:51:57.965" v="1"/>
        <pc:sldMasterMkLst>
          <pc:docMk/>
          <pc:sldMasterMk cId="2429044946" sldId="2147483690"/>
        </pc:sldMasterMkLst>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1779155734" sldId="2147483691"/>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4106407723" sldId="2147483692"/>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3919006503" sldId="2147483693"/>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1305398909" sldId="2147483694"/>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2370295383" sldId="2147483695"/>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454512984" sldId="2147483696"/>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1710187225" sldId="2147483697"/>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3994277433" sldId="2147483698"/>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2614381584" sldId="2147483699"/>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3150030043" sldId="2147483700"/>
          </pc:sldLayoutMkLst>
        </pc:sldLayoutChg>
        <pc:sldLayoutChg chg="add del mod replId">
          <pc:chgData name="Bhakti Palkar" userId="S::bhaktiraul@somaiya.edu::f3af05c8-a5ae-4c80-9021-3bc2364bd200" providerId="AD" clId="Web-{BE7C781B-0A70-43D2-8F4A-4CC21BC4E467}" dt="2022-09-17T10:51:57.965" v="1"/>
          <pc:sldLayoutMkLst>
            <pc:docMk/>
            <pc:sldMasterMk cId="2429044946" sldId="2147483690"/>
            <pc:sldLayoutMk cId="2121426438" sldId="2147483701"/>
          </pc:sldLayoutMkLst>
        </pc:sldLayoutChg>
      </pc:sldMasterChg>
      <pc:sldMasterChg chg="add del addSldLayout delSldLayout modSldLayout">
        <pc:chgData name="Bhakti Palkar" userId="S::bhaktiraul@somaiya.edu::f3af05c8-a5ae-4c80-9021-3bc2364bd200" providerId="AD" clId="Web-{BE7C781B-0A70-43D2-8F4A-4CC21BC4E467}" dt="2022-09-17T10:52:21.403" v="2"/>
        <pc:sldMasterMkLst>
          <pc:docMk/>
          <pc:sldMasterMk cId="2580880601" sldId="2147483702"/>
        </pc:sldMasterMkLst>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1130680672" sldId="2147483703"/>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4269792842" sldId="2147483704"/>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555318778" sldId="2147483705"/>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1089498524" sldId="2147483706"/>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24211470" sldId="2147483707"/>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798945921" sldId="2147483708"/>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1797464970" sldId="2147483709"/>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757270495" sldId="2147483710"/>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709143025" sldId="2147483711"/>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252755851" sldId="2147483712"/>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390641564" sldId="2147483713"/>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2173042375" sldId="2147483714"/>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41265614" sldId="2147483715"/>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3096874329" sldId="2147483716"/>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2908873984" sldId="2147483717"/>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1069324002" sldId="2147483718"/>
          </pc:sldLayoutMkLst>
        </pc:sldLayoutChg>
        <pc:sldLayoutChg chg="add del mod replId">
          <pc:chgData name="Bhakti Palkar" userId="S::bhaktiraul@somaiya.edu::f3af05c8-a5ae-4c80-9021-3bc2364bd200" providerId="AD" clId="Web-{BE7C781B-0A70-43D2-8F4A-4CC21BC4E467}" dt="2022-09-17T10:52:21.403" v="2"/>
          <pc:sldLayoutMkLst>
            <pc:docMk/>
            <pc:sldMasterMk cId="2580880601" sldId="2147483702"/>
            <pc:sldLayoutMk cId="4154285619" sldId="2147483719"/>
          </pc:sldLayoutMkLst>
        </pc:sldLayoutChg>
      </pc:sldMasterChg>
      <pc:sldMasterChg chg="add del addSldLayout delSldLayout modSldLayout">
        <pc:chgData name="Bhakti Palkar" userId="S::bhaktiraul@somaiya.edu::f3af05c8-a5ae-4c80-9021-3bc2364bd200" providerId="AD" clId="Web-{BE7C781B-0A70-43D2-8F4A-4CC21BC4E467}" dt="2022-09-17T10:52:39.231" v="3"/>
        <pc:sldMasterMkLst>
          <pc:docMk/>
          <pc:sldMasterMk cId="3682349084" sldId="2147483720"/>
        </pc:sldMasterMkLst>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3848141492" sldId="2147483721"/>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2133808893" sldId="2147483722"/>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2969928489" sldId="2147483723"/>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2266586805" sldId="2147483724"/>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1065364401" sldId="2147483725"/>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3128528666" sldId="2147483726"/>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3011336643" sldId="2147483727"/>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1851744189" sldId="2147483728"/>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520708826" sldId="2147483729"/>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1313049974" sldId="2147483730"/>
          </pc:sldLayoutMkLst>
        </pc:sldLayoutChg>
        <pc:sldLayoutChg chg="add del mod replId">
          <pc:chgData name="Bhakti Palkar" userId="S::bhaktiraul@somaiya.edu::f3af05c8-a5ae-4c80-9021-3bc2364bd200" providerId="AD" clId="Web-{BE7C781B-0A70-43D2-8F4A-4CC21BC4E467}" dt="2022-09-17T10:52:39.231" v="3"/>
          <pc:sldLayoutMkLst>
            <pc:docMk/>
            <pc:sldMasterMk cId="3682349084" sldId="2147483720"/>
            <pc:sldLayoutMk cId="266875762" sldId="2147483731"/>
          </pc:sldLayoutMkLst>
        </pc:sldLayoutChg>
      </pc:sldMasterChg>
      <pc:sldMasterChg chg="add del addSldLayout delSldLayout modSldLayout">
        <pc:chgData name="Bhakti Palkar" userId="S::bhaktiraul@somaiya.edu::f3af05c8-a5ae-4c80-9021-3bc2364bd200" providerId="AD" clId="Web-{BE7C781B-0A70-43D2-8F4A-4CC21BC4E467}" dt="2022-09-17T10:52:57.091" v="4"/>
        <pc:sldMasterMkLst>
          <pc:docMk/>
          <pc:sldMasterMk cId="2431302592" sldId="2147483732"/>
        </pc:sldMasterMkLst>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370829220" sldId="2147483733"/>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2084957496" sldId="2147483734"/>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227994246" sldId="2147483735"/>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390548879" sldId="2147483736"/>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2975027671" sldId="2147483737"/>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2311666507" sldId="2147483738"/>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925443525" sldId="2147483739"/>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141376147" sldId="2147483740"/>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4689789" sldId="2147483741"/>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555663257" sldId="2147483742"/>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3032754530" sldId="2147483743"/>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4084455534" sldId="2147483744"/>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1172744889" sldId="2147483745"/>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3273206677" sldId="2147483746"/>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533406023" sldId="2147483747"/>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3667467738" sldId="2147483748"/>
          </pc:sldLayoutMkLst>
        </pc:sldLayoutChg>
        <pc:sldLayoutChg chg="add del mod replId">
          <pc:chgData name="Bhakti Palkar" userId="S::bhaktiraul@somaiya.edu::f3af05c8-a5ae-4c80-9021-3bc2364bd200" providerId="AD" clId="Web-{BE7C781B-0A70-43D2-8F4A-4CC21BC4E467}" dt="2022-09-17T10:52:57.091" v="4"/>
          <pc:sldLayoutMkLst>
            <pc:docMk/>
            <pc:sldMasterMk cId="2431302592" sldId="2147483732"/>
            <pc:sldLayoutMk cId="3111352516" sldId="2147483749"/>
          </pc:sldLayoutMkLst>
        </pc:sldLayoutChg>
      </pc:sldMasterChg>
      <pc:sldMasterChg chg="add del addSldLayout delSldLayout modSldLayout">
        <pc:chgData name="Bhakti Palkar" userId="S::bhaktiraul@somaiya.edu::f3af05c8-a5ae-4c80-9021-3bc2364bd200" providerId="AD" clId="Web-{BE7C781B-0A70-43D2-8F4A-4CC21BC4E467}" dt="2022-09-17T10:53:13.701" v="5"/>
        <pc:sldMasterMkLst>
          <pc:docMk/>
          <pc:sldMasterMk cId="2060595176" sldId="2147483750"/>
        </pc:sldMasterMkLst>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2871831486" sldId="2147483751"/>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157465455" sldId="2147483752"/>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3826664808" sldId="2147483753"/>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3609151461" sldId="2147483754"/>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2626624011" sldId="2147483755"/>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4274003986" sldId="2147483756"/>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612631878" sldId="2147483757"/>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987388432" sldId="2147483758"/>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655770430" sldId="2147483759"/>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3781554898" sldId="2147483760"/>
          </pc:sldLayoutMkLst>
        </pc:sldLayoutChg>
        <pc:sldLayoutChg chg="add del mod replId">
          <pc:chgData name="Bhakti Palkar" userId="S::bhaktiraul@somaiya.edu::f3af05c8-a5ae-4c80-9021-3bc2364bd200" providerId="AD" clId="Web-{BE7C781B-0A70-43D2-8F4A-4CC21BC4E467}" dt="2022-09-17T10:53:13.701" v="5"/>
          <pc:sldLayoutMkLst>
            <pc:docMk/>
            <pc:sldMasterMk cId="2060595176" sldId="2147483750"/>
            <pc:sldLayoutMk cId="4264461777" sldId="2147483761"/>
          </pc:sldLayoutMkLst>
        </pc:sldLayoutChg>
      </pc:sldMasterChg>
      <pc:sldMasterChg chg="add addSldLayout modSldLayout">
        <pc:chgData name="Bhakti Palkar" userId="S::bhaktiraul@somaiya.edu::f3af05c8-a5ae-4c80-9021-3bc2364bd200" providerId="AD" clId="Web-{BE7C781B-0A70-43D2-8F4A-4CC21BC4E467}" dt="2022-09-17T10:53:13.701" v="5"/>
        <pc:sldMasterMkLst>
          <pc:docMk/>
          <pc:sldMasterMk cId="2973178595" sldId="2147483762"/>
        </pc:sldMasterMkLst>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2257356971" sldId="2147483763"/>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1006314960" sldId="2147483764"/>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1542556211" sldId="2147483765"/>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3187807475" sldId="2147483766"/>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692044583" sldId="2147483767"/>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21390876" sldId="2147483768"/>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3420701352" sldId="2147483769"/>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3174507474" sldId="2147483770"/>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1053762580" sldId="2147483771"/>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3416614577" sldId="2147483772"/>
          </pc:sldLayoutMkLst>
        </pc:sldLayoutChg>
        <pc:sldLayoutChg chg="add mod replId">
          <pc:chgData name="Bhakti Palkar" userId="S::bhaktiraul@somaiya.edu::f3af05c8-a5ae-4c80-9021-3bc2364bd200" providerId="AD" clId="Web-{BE7C781B-0A70-43D2-8F4A-4CC21BC4E467}" dt="2022-09-17T10:53:13.701" v="5"/>
          <pc:sldLayoutMkLst>
            <pc:docMk/>
            <pc:sldMasterMk cId="2973178595" sldId="2147483762"/>
            <pc:sldLayoutMk cId="3149869380" sldId="21474837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6C429E-E4DB-4E4E-834D-3CFCD139FD4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1319894-9C85-4A0B-8A71-43E7469F15DC}">
      <dgm:prSet/>
      <dgm:spPr/>
      <dgm:t>
        <a:bodyPr/>
        <a:lstStyle/>
        <a:p>
          <a:r>
            <a:rPr lang="en-US"/>
            <a:t>Principle of Statistical Inference (SI)</a:t>
          </a:r>
        </a:p>
      </dgm:t>
    </dgm:pt>
    <dgm:pt modelId="{117BA500-AA2F-4FF6-AD6E-275D7A0A8C44}" type="parTrans" cxnId="{7ECB0B21-A078-406C-ACD4-31FBBDE0B381}">
      <dgm:prSet/>
      <dgm:spPr/>
      <dgm:t>
        <a:bodyPr/>
        <a:lstStyle/>
        <a:p>
          <a:endParaRPr lang="en-US"/>
        </a:p>
      </dgm:t>
    </dgm:pt>
    <dgm:pt modelId="{0585A667-8F53-48F3-82E4-1EBCE196CF60}" type="sibTrans" cxnId="{7ECB0B21-A078-406C-ACD4-31FBBDE0B381}">
      <dgm:prSet/>
      <dgm:spPr/>
      <dgm:t>
        <a:bodyPr/>
        <a:lstStyle/>
        <a:p>
          <a:endParaRPr lang="en-US"/>
        </a:p>
      </dgm:t>
    </dgm:pt>
    <dgm:pt modelId="{44214368-8C98-4616-8AD2-0166D7BE61B0}">
      <dgm:prSet/>
      <dgm:spPr/>
      <dgm:t>
        <a:bodyPr/>
        <a:lstStyle/>
        <a:p>
          <a:r>
            <a:rPr lang="en-US"/>
            <a:t>Hypothesis in SI</a:t>
          </a:r>
        </a:p>
      </dgm:t>
    </dgm:pt>
    <dgm:pt modelId="{2DC579DA-3BA2-4E1A-918F-CA0B80F5EC2D}" type="parTrans" cxnId="{7550747C-F85B-43A6-BF87-F16116511E54}">
      <dgm:prSet/>
      <dgm:spPr/>
      <dgm:t>
        <a:bodyPr/>
        <a:lstStyle/>
        <a:p>
          <a:endParaRPr lang="en-US"/>
        </a:p>
      </dgm:t>
    </dgm:pt>
    <dgm:pt modelId="{F33204F5-6D15-45F4-8DEE-C0FC538B533F}" type="sibTrans" cxnId="{7550747C-F85B-43A6-BF87-F16116511E54}">
      <dgm:prSet/>
      <dgm:spPr/>
      <dgm:t>
        <a:bodyPr/>
        <a:lstStyle/>
        <a:p>
          <a:endParaRPr lang="en-US"/>
        </a:p>
      </dgm:t>
    </dgm:pt>
    <dgm:pt modelId="{8870DB3A-0CA7-4CFD-9595-ED661E6C437B}">
      <dgm:prSet/>
      <dgm:spPr/>
      <dgm:t>
        <a:bodyPr/>
        <a:lstStyle/>
        <a:p>
          <a:r>
            <a:rPr lang="en-US"/>
            <a:t>Hypotheses testing procedures</a:t>
          </a:r>
        </a:p>
      </dgm:t>
    </dgm:pt>
    <dgm:pt modelId="{729B65F5-613B-425E-A712-C53081F8794F}" type="parTrans" cxnId="{D02EE719-0B82-4898-BAD9-03CA12889068}">
      <dgm:prSet/>
      <dgm:spPr/>
      <dgm:t>
        <a:bodyPr/>
        <a:lstStyle/>
        <a:p>
          <a:endParaRPr lang="en-US"/>
        </a:p>
      </dgm:t>
    </dgm:pt>
    <dgm:pt modelId="{FEBCA17B-6077-4865-9CB8-6CA8D684857E}" type="sibTrans" cxnId="{D02EE719-0B82-4898-BAD9-03CA12889068}">
      <dgm:prSet/>
      <dgm:spPr/>
      <dgm:t>
        <a:bodyPr/>
        <a:lstStyle/>
        <a:p>
          <a:endParaRPr lang="en-US"/>
        </a:p>
      </dgm:t>
    </dgm:pt>
    <dgm:pt modelId="{B89D0302-B5BC-46CC-93BB-C32C07F449F4}">
      <dgm:prSet/>
      <dgm:spPr/>
      <dgm:t>
        <a:bodyPr/>
        <a:lstStyle/>
        <a:p>
          <a:r>
            <a:rPr lang="en-US"/>
            <a:t>Errors in hypothesis testing</a:t>
          </a:r>
        </a:p>
      </dgm:t>
    </dgm:pt>
    <dgm:pt modelId="{F2924244-AE75-42F7-BDEB-E9FDD130EC40}" type="parTrans" cxnId="{426939FA-150F-430E-8D6F-12A2AF9DA400}">
      <dgm:prSet/>
      <dgm:spPr/>
      <dgm:t>
        <a:bodyPr/>
        <a:lstStyle/>
        <a:p>
          <a:endParaRPr lang="en-US"/>
        </a:p>
      </dgm:t>
    </dgm:pt>
    <dgm:pt modelId="{3C3D6BB4-C030-46E5-91A3-850436D0746B}" type="sibTrans" cxnId="{426939FA-150F-430E-8D6F-12A2AF9DA400}">
      <dgm:prSet/>
      <dgm:spPr/>
      <dgm:t>
        <a:bodyPr/>
        <a:lstStyle/>
        <a:p>
          <a:endParaRPr lang="en-US"/>
        </a:p>
      </dgm:t>
    </dgm:pt>
    <dgm:pt modelId="{75F76D87-50C2-459C-AF3A-C3D44C49295B}">
      <dgm:prSet/>
      <dgm:spPr/>
      <dgm:t>
        <a:bodyPr/>
        <a:lstStyle/>
        <a:p>
          <a:r>
            <a:rPr lang="en-US"/>
            <a:t>Case Study 1: Coffee Sale</a:t>
          </a:r>
        </a:p>
      </dgm:t>
    </dgm:pt>
    <dgm:pt modelId="{795F503D-85D6-4949-A403-45E8538996BC}" type="parTrans" cxnId="{62ADCBD5-DDB6-4DE3-A4E5-E2589E5FF3E1}">
      <dgm:prSet/>
      <dgm:spPr/>
      <dgm:t>
        <a:bodyPr/>
        <a:lstStyle/>
        <a:p>
          <a:endParaRPr lang="en-US"/>
        </a:p>
      </dgm:t>
    </dgm:pt>
    <dgm:pt modelId="{9D85E084-C542-479E-8DDB-241B7E18483C}" type="sibTrans" cxnId="{62ADCBD5-DDB6-4DE3-A4E5-E2589E5FF3E1}">
      <dgm:prSet/>
      <dgm:spPr/>
      <dgm:t>
        <a:bodyPr/>
        <a:lstStyle/>
        <a:p>
          <a:endParaRPr lang="en-US"/>
        </a:p>
      </dgm:t>
    </dgm:pt>
    <dgm:pt modelId="{4AFCF81F-D8CF-43D4-8119-10DF6E0D4F9C}">
      <dgm:prSet/>
      <dgm:spPr/>
      <dgm:t>
        <a:bodyPr/>
        <a:lstStyle/>
        <a:p>
          <a:r>
            <a:rPr lang="en-US"/>
            <a:t>Case Study 2: Machine Testing</a:t>
          </a:r>
        </a:p>
      </dgm:t>
    </dgm:pt>
    <dgm:pt modelId="{F786D3E3-D1E8-4B05-B9F5-6C3655C28E9B}" type="parTrans" cxnId="{87EDB7A9-0851-45FE-AF7D-6F98AA2B099D}">
      <dgm:prSet/>
      <dgm:spPr/>
      <dgm:t>
        <a:bodyPr/>
        <a:lstStyle/>
        <a:p>
          <a:endParaRPr lang="en-US"/>
        </a:p>
      </dgm:t>
    </dgm:pt>
    <dgm:pt modelId="{791C01FD-E86B-4D35-8143-2B3939BEEAE7}" type="sibTrans" cxnId="{87EDB7A9-0851-45FE-AF7D-6F98AA2B099D}">
      <dgm:prSet/>
      <dgm:spPr/>
      <dgm:t>
        <a:bodyPr/>
        <a:lstStyle/>
        <a:p>
          <a:endParaRPr lang="en-US"/>
        </a:p>
      </dgm:t>
    </dgm:pt>
    <dgm:pt modelId="{71BA0C35-62B5-4728-A0F1-FE2D58904710}">
      <dgm:prSet/>
      <dgm:spPr/>
      <dgm:t>
        <a:bodyPr/>
        <a:lstStyle/>
        <a:p>
          <a:r>
            <a:rPr lang="en-US"/>
            <a:t>Summary of Sampling Distributions in Hypothesis Testing</a:t>
          </a:r>
        </a:p>
      </dgm:t>
    </dgm:pt>
    <dgm:pt modelId="{24A1B43F-443D-4D8C-82DE-7FC0B8AE7BBF}" type="parTrans" cxnId="{06935DF8-E689-42EB-8215-1D06CBD3C986}">
      <dgm:prSet/>
      <dgm:spPr/>
      <dgm:t>
        <a:bodyPr/>
        <a:lstStyle/>
        <a:p>
          <a:endParaRPr lang="en-US"/>
        </a:p>
      </dgm:t>
    </dgm:pt>
    <dgm:pt modelId="{AFE6FAAD-C2B2-44E9-A683-9453A81B137F}" type="sibTrans" cxnId="{06935DF8-E689-42EB-8215-1D06CBD3C986}">
      <dgm:prSet/>
      <dgm:spPr/>
      <dgm:t>
        <a:bodyPr/>
        <a:lstStyle/>
        <a:p>
          <a:endParaRPr lang="en-US"/>
        </a:p>
      </dgm:t>
    </dgm:pt>
    <dgm:pt modelId="{F9C9D6EE-6397-4E8F-A936-1477F8EA5A4C}" type="pres">
      <dgm:prSet presAssocID="{D36C429E-E4DB-4E4E-834D-3CFCD139FD43}" presName="vert0" presStyleCnt="0">
        <dgm:presLayoutVars>
          <dgm:dir/>
          <dgm:animOne val="branch"/>
          <dgm:animLvl val="lvl"/>
        </dgm:presLayoutVars>
      </dgm:prSet>
      <dgm:spPr/>
      <dgm:t>
        <a:bodyPr/>
        <a:lstStyle/>
        <a:p>
          <a:endParaRPr lang="en-US"/>
        </a:p>
      </dgm:t>
    </dgm:pt>
    <dgm:pt modelId="{03290CE1-A4AF-465A-8AD6-3924CB9FB17E}" type="pres">
      <dgm:prSet presAssocID="{F1319894-9C85-4A0B-8A71-43E7469F15DC}" presName="thickLine" presStyleLbl="alignNode1" presStyleIdx="0" presStyleCnt="7"/>
      <dgm:spPr/>
    </dgm:pt>
    <dgm:pt modelId="{B3C0B830-DCCC-457E-B35D-954A0D581BFD}" type="pres">
      <dgm:prSet presAssocID="{F1319894-9C85-4A0B-8A71-43E7469F15DC}" presName="horz1" presStyleCnt="0"/>
      <dgm:spPr/>
    </dgm:pt>
    <dgm:pt modelId="{AD51A433-AFCF-40A8-AC35-072B27B06D02}" type="pres">
      <dgm:prSet presAssocID="{F1319894-9C85-4A0B-8A71-43E7469F15DC}" presName="tx1" presStyleLbl="revTx" presStyleIdx="0" presStyleCnt="7"/>
      <dgm:spPr/>
      <dgm:t>
        <a:bodyPr/>
        <a:lstStyle/>
        <a:p>
          <a:endParaRPr lang="en-US"/>
        </a:p>
      </dgm:t>
    </dgm:pt>
    <dgm:pt modelId="{1B164595-A38F-4211-859C-0A3035B118D8}" type="pres">
      <dgm:prSet presAssocID="{F1319894-9C85-4A0B-8A71-43E7469F15DC}" presName="vert1" presStyleCnt="0"/>
      <dgm:spPr/>
    </dgm:pt>
    <dgm:pt modelId="{1F8E402A-71EA-42A6-87C0-038C86226576}" type="pres">
      <dgm:prSet presAssocID="{44214368-8C98-4616-8AD2-0166D7BE61B0}" presName="thickLine" presStyleLbl="alignNode1" presStyleIdx="1" presStyleCnt="7"/>
      <dgm:spPr/>
    </dgm:pt>
    <dgm:pt modelId="{C7AEA022-032F-4FC5-80ED-E33DE8E9BB21}" type="pres">
      <dgm:prSet presAssocID="{44214368-8C98-4616-8AD2-0166D7BE61B0}" presName="horz1" presStyleCnt="0"/>
      <dgm:spPr/>
    </dgm:pt>
    <dgm:pt modelId="{35B54385-B41B-4BAC-8540-08602CA4119F}" type="pres">
      <dgm:prSet presAssocID="{44214368-8C98-4616-8AD2-0166D7BE61B0}" presName="tx1" presStyleLbl="revTx" presStyleIdx="1" presStyleCnt="7"/>
      <dgm:spPr/>
      <dgm:t>
        <a:bodyPr/>
        <a:lstStyle/>
        <a:p>
          <a:endParaRPr lang="en-US"/>
        </a:p>
      </dgm:t>
    </dgm:pt>
    <dgm:pt modelId="{55827FBD-554B-4485-9B96-300F84EF190C}" type="pres">
      <dgm:prSet presAssocID="{44214368-8C98-4616-8AD2-0166D7BE61B0}" presName="vert1" presStyleCnt="0"/>
      <dgm:spPr/>
    </dgm:pt>
    <dgm:pt modelId="{82969E7D-433A-449D-A807-70189F01EB60}" type="pres">
      <dgm:prSet presAssocID="{8870DB3A-0CA7-4CFD-9595-ED661E6C437B}" presName="thickLine" presStyleLbl="alignNode1" presStyleIdx="2" presStyleCnt="7"/>
      <dgm:spPr/>
    </dgm:pt>
    <dgm:pt modelId="{9DB74826-7973-41DD-BA59-890CC0FE0632}" type="pres">
      <dgm:prSet presAssocID="{8870DB3A-0CA7-4CFD-9595-ED661E6C437B}" presName="horz1" presStyleCnt="0"/>
      <dgm:spPr/>
    </dgm:pt>
    <dgm:pt modelId="{8CD9ABCB-69E6-4466-8549-2084E58D0EDA}" type="pres">
      <dgm:prSet presAssocID="{8870DB3A-0CA7-4CFD-9595-ED661E6C437B}" presName="tx1" presStyleLbl="revTx" presStyleIdx="2" presStyleCnt="7"/>
      <dgm:spPr/>
      <dgm:t>
        <a:bodyPr/>
        <a:lstStyle/>
        <a:p>
          <a:endParaRPr lang="en-US"/>
        </a:p>
      </dgm:t>
    </dgm:pt>
    <dgm:pt modelId="{22A5116F-B72C-41FA-AE9A-DD4BB8882DAD}" type="pres">
      <dgm:prSet presAssocID="{8870DB3A-0CA7-4CFD-9595-ED661E6C437B}" presName="vert1" presStyleCnt="0"/>
      <dgm:spPr/>
    </dgm:pt>
    <dgm:pt modelId="{E3F7B239-4F36-4C41-A0CB-D91010CA6BC7}" type="pres">
      <dgm:prSet presAssocID="{B89D0302-B5BC-46CC-93BB-C32C07F449F4}" presName="thickLine" presStyleLbl="alignNode1" presStyleIdx="3" presStyleCnt="7"/>
      <dgm:spPr/>
    </dgm:pt>
    <dgm:pt modelId="{4845A4D5-9157-4ED2-8C43-02022569E4FA}" type="pres">
      <dgm:prSet presAssocID="{B89D0302-B5BC-46CC-93BB-C32C07F449F4}" presName="horz1" presStyleCnt="0"/>
      <dgm:spPr/>
    </dgm:pt>
    <dgm:pt modelId="{3B495877-727F-43DB-8200-428A97E98170}" type="pres">
      <dgm:prSet presAssocID="{B89D0302-B5BC-46CC-93BB-C32C07F449F4}" presName="tx1" presStyleLbl="revTx" presStyleIdx="3" presStyleCnt="7"/>
      <dgm:spPr/>
      <dgm:t>
        <a:bodyPr/>
        <a:lstStyle/>
        <a:p>
          <a:endParaRPr lang="en-US"/>
        </a:p>
      </dgm:t>
    </dgm:pt>
    <dgm:pt modelId="{8FE10EB3-1902-41E6-A280-05340288B065}" type="pres">
      <dgm:prSet presAssocID="{B89D0302-B5BC-46CC-93BB-C32C07F449F4}" presName="vert1" presStyleCnt="0"/>
      <dgm:spPr/>
    </dgm:pt>
    <dgm:pt modelId="{9B2D34C4-FCEC-4A1F-A478-05329C060640}" type="pres">
      <dgm:prSet presAssocID="{75F76D87-50C2-459C-AF3A-C3D44C49295B}" presName="thickLine" presStyleLbl="alignNode1" presStyleIdx="4" presStyleCnt="7"/>
      <dgm:spPr/>
    </dgm:pt>
    <dgm:pt modelId="{90C4CF4F-5A4F-4F6C-AD6F-5ABEF97A026F}" type="pres">
      <dgm:prSet presAssocID="{75F76D87-50C2-459C-AF3A-C3D44C49295B}" presName="horz1" presStyleCnt="0"/>
      <dgm:spPr/>
    </dgm:pt>
    <dgm:pt modelId="{8A05D093-7F55-4675-BC01-E089D139CFC7}" type="pres">
      <dgm:prSet presAssocID="{75F76D87-50C2-459C-AF3A-C3D44C49295B}" presName="tx1" presStyleLbl="revTx" presStyleIdx="4" presStyleCnt="7"/>
      <dgm:spPr/>
      <dgm:t>
        <a:bodyPr/>
        <a:lstStyle/>
        <a:p>
          <a:endParaRPr lang="en-US"/>
        </a:p>
      </dgm:t>
    </dgm:pt>
    <dgm:pt modelId="{1E814E8D-211A-4647-81B9-291C356791BE}" type="pres">
      <dgm:prSet presAssocID="{75F76D87-50C2-459C-AF3A-C3D44C49295B}" presName="vert1" presStyleCnt="0"/>
      <dgm:spPr/>
    </dgm:pt>
    <dgm:pt modelId="{5347ABD4-4C63-4782-B3A1-3D49CC60070D}" type="pres">
      <dgm:prSet presAssocID="{4AFCF81F-D8CF-43D4-8119-10DF6E0D4F9C}" presName="thickLine" presStyleLbl="alignNode1" presStyleIdx="5" presStyleCnt="7"/>
      <dgm:spPr/>
    </dgm:pt>
    <dgm:pt modelId="{148590F1-FF24-412F-9565-8FE122A4279D}" type="pres">
      <dgm:prSet presAssocID="{4AFCF81F-D8CF-43D4-8119-10DF6E0D4F9C}" presName="horz1" presStyleCnt="0"/>
      <dgm:spPr/>
    </dgm:pt>
    <dgm:pt modelId="{7604493A-AC04-48D0-9317-AC83B8082536}" type="pres">
      <dgm:prSet presAssocID="{4AFCF81F-D8CF-43D4-8119-10DF6E0D4F9C}" presName="tx1" presStyleLbl="revTx" presStyleIdx="5" presStyleCnt="7"/>
      <dgm:spPr/>
      <dgm:t>
        <a:bodyPr/>
        <a:lstStyle/>
        <a:p>
          <a:endParaRPr lang="en-US"/>
        </a:p>
      </dgm:t>
    </dgm:pt>
    <dgm:pt modelId="{D2783E5B-18A7-426C-A87A-396A5EA0FD94}" type="pres">
      <dgm:prSet presAssocID="{4AFCF81F-D8CF-43D4-8119-10DF6E0D4F9C}" presName="vert1" presStyleCnt="0"/>
      <dgm:spPr/>
    </dgm:pt>
    <dgm:pt modelId="{585582D4-3450-4BE6-B437-668C03D9D0F4}" type="pres">
      <dgm:prSet presAssocID="{71BA0C35-62B5-4728-A0F1-FE2D58904710}" presName="thickLine" presStyleLbl="alignNode1" presStyleIdx="6" presStyleCnt="7"/>
      <dgm:spPr/>
    </dgm:pt>
    <dgm:pt modelId="{20CC37C5-A280-4323-8217-D7F2AB913B16}" type="pres">
      <dgm:prSet presAssocID="{71BA0C35-62B5-4728-A0F1-FE2D58904710}" presName="horz1" presStyleCnt="0"/>
      <dgm:spPr/>
    </dgm:pt>
    <dgm:pt modelId="{64DDD0D5-9C30-4BBC-A7D6-88D776BB5376}" type="pres">
      <dgm:prSet presAssocID="{71BA0C35-62B5-4728-A0F1-FE2D58904710}" presName="tx1" presStyleLbl="revTx" presStyleIdx="6" presStyleCnt="7"/>
      <dgm:spPr/>
      <dgm:t>
        <a:bodyPr/>
        <a:lstStyle/>
        <a:p>
          <a:endParaRPr lang="en-US"/>
        </a:p>
      </dgm:t>
    </dgm:pt>
    <dgm:pt modelId="{A59EAD32-9BCE-454B-AB94-E6113B6EEE34}" type="pres">
      <dgm:prSet presAssocID="{71BA0C35-62B5-4728-A0F1-FE2D58904710}" presName="vert1" presStyleCnt="0"/>
      <dgm:spPr/>
    </dgm:pt>
  </dgm:ptLst>
  <dgm:cxnLst>
    <dgm:cxn modelId="{FBCA997F-D358-4819-8FBF-D4E580D95B58}" type="presOf" srcId="{71BA0C35-62B5-4728-A0F1-FE2D58904710}" destId="{64DDD0D5-9C30-4BBC-A7D6-88D776BB5376}" srcOrd="0" destOrd="0" presId="urn:microsoft.com/office/officeart/2008/layout/LinedList"/>
    <dgm:cxn modelId="{D02EE719-0B82-4898-BAD9-03CA12889068}" srcId="{D36C429E-E4DB-4E4E-834D-3CFCD139FD43}" destId="{8870DB3A-0CA7-4CFD-9595-ED661E6C437B}" srcOrd="2" destOrd="0" parTransId="{729B65F5-613B-425E-A712-C53081F8794F}" sibTransId="{FEBCA17B-6077-4865-9CB8-6CA8D684857E}"/>
    <dgm:cxn modelId="{084151CB-B4FC-4641-9066-FE222D52BF70}" type="presOf" srcId="{8870DB3A-0CA7-4CFD-9595-ED661E6C437B}" destId="{8CD9ABCB-69E6-4466-8549-2084E58D0EDA}" srcOrd="0" destOrd="0" presId="urn:microsoft.com/office/officeart/2008/layout/LinedList"/>
    <dgm:cxn modelId="{4B71144F-0194-4671-B2B9-4BAAEFFD3EED}" type="presOf" srcId="{4AFCF81F-D8CF-43D4-8119-10DF6E0D4F9C}" destId="{7604493A-AC04-48D0-9317-AC83B8082536}" srcOrd="0" destOrd="0" presId="urn:microsoft.com/office/officeart/2008/layout/LinedList"/>
    <dgm:cxn modelId="{62ADCBD5-DDB6-4DE3-A4E5-E2589E5FF3E1}" srcId="{D36C429E-E4DB-4E4E-834D-3CFCD139FD43}" destId="{75F76D87-50C2-459C-AF3A-C3D44C49295B}" srcOrd="4" destOrd="0" parTransId="{795F503D-85D6-4949-A403-45E8538996BC}" sibTransId="{9D85E084-C542-479E-8DDB-241B7E18483C}"/>
    <dgm:cxn modelId="{426939FA-150F-430E-8D6F-12A2AF9DA400}" srcId="{D36C429E-E4DB-4E4E-834D-3CFCD139FD43}" destId="{B89D0302-B5BC-46CC-93BB-C32C07F449F4}" srcOrd="3" destOrd="0" parTransId="{F2924244-AE75-42F7-BDEB-E9FDD130EC40}" sibTransId="{3C3D6BB4-C030-46E5-91A3-850436D0746B}"/>
    <dgm:cxn modelId="{CCD0879D-C6EE-48BC-9815-82551E9EBEB5}" type="presOf" srcId="{75F76D87-50C2-459C-AF3A-C3D44C49295B}" destId="{8A05D093-7F55-4675-BC01-E089D139CFC7}" srcOrd="0" destOrd="0" presId="urn:microsoft.com/office/officeart/2008/layout/LinedList"/>
    <dgm:cxn modelId="{A08F6E4F-871F-42DE-B4C5-8C97019A736B}" type="presOf" srcId="{F1319894-9C85-4A0B-8A71-43E7469F15DC}" destId="{AD51A433-AFCF-40A8-AC35-072B27B06D02}" srcOrd="0" destOrd="0" presId="urn:microsoft.com/office/officeart/2008/layout/LinedList"/>
    <dgm:cxn modelId="{87EDB7A9-0851-45FE-AF7D-6F98AA2B099D}" srcId="{D36C429E-E4DB-4E4E-834D-3CFCD139FD43}" destId="{4AFCF81F-D8CF-43D4-8119-10DF6E0D4F9C}" srcOrd="5" destOrd="0" parTransId="{F786D3E3-D1E8-4B05-B9F5-6C3655C28E9B}" sibTransId="{791C01FD-E86B-4D35-8143-2B3939BEEAE7}"/>
    <dgm:cxn modelId="{7ECB0B21-A078-406C-ACD4-31FBBDE0B381}" srcId="{D36C429E-E4DB-4E4E-834D-3CFCD139FD43}" destId="{F1319894-9C85-4A0B-8A71-43E7469F15DC}" srcOrd="0" destOrd="0" parTransId="{117BA500-AA2F-4FF6-AD6E-275D7A0A8C44}" sibTransId="{0585A667-8F53-48F3-82E4-1EBCE196CF60}"/>
    <dgm:cxn modelId="{918F8FFD-A34A-492B-AB0D-C32B20113F27}" type="presOf" srcId="{44214368-8C98-4616-8AD2-0166D7BE61B0}" destId="{35B54385-B41B-4BAC-8540-08602CA4119F}" srcOrd="0" destOrd="0" presId="urn:microsoft.com/office/officeart/2008/layout/LinedList"/>
    <dgm:cxn modelId="{046BC02F-19CF-49FA-A759-E59B931E80EE}" type="presOf" srcId="{D36C429E-E4DB-4E4E-834D-3CFCD139FD43}" destId="{F9C9D6EE-6397-4E8F-A936-1477F8EA5A4C}" srcOrd="0" destOrd="0" presId="urn:microsoft.com/office/officeart/2008/layout/LinedList"/>
    <dgm:cxn modelId="{838BB488-7705-4267-89FF-2E3C1B9BAD17}" type="presOf" srcId="{B89D0302-B5BC-46CC-93BB-C32C07F449F4}" destId="{3B495877-727F-43DB-8200-428A97E98170}" srcOrd="0" destOrd="0" presId="urn:microsoft.com/office/officeart/2008/layout/LinedList"/>
    <dgm:cxn modelId="{06935DF8-E689-42EB-8215-1D06CBD3C986}" srcId="{D36C429E-E4DB-4E4E-834D-3CFCD139FD43}" destId="{71BA0C35-62B5-4728-A0F1-FE2D58904710}" srcOrd="6" destOrd="0" parTransId="{24A1B43F-443D-4D8C-82DE-7FC0B8AE7BBF}" sibTransId="{AFE6FAAD-C2B2-44E9-A683-9453A81B137F}"/>
    <dgm:cxn modelId="{7550747C-F85B-43A6-BF87-F16116511E54}" srcId="{D36C429E-E4DB-4E4E-834D-3CFCD139FD43}" destId="{44214368-8C98-4616-8AD2-0166D7BE61B0}" srcOrd="1" destOrd="0" parTransId="{2DC579DA-3BA2-4E1A-918F-CA0B80F5EC2D}" sibTransId="{F33204F5-6D15-45F4-8DEE-C0FC538B533F}"/>
    <dgm:cxn modelId="{4B6C28F5-CB53-450F-A010-31D8D33ECFEC}" type="presParOf" srcId="{F9C9D6EE-6397-4E8F-A936-1477F8EA5A4C}" destId="{03290CE1-A4AF-465A-8AD6-3924CB9FB17E}" srcOrd="0" destOrd="0" presId="urn:microsoft.com/office/officeart/2008/layout/LinedList"/>
    <dgm:cxn modelId="{8A34C75D-4A9D-49D2-99E5-EADFC1C096DC}" type="presParOf" srcId="{F9C9D6EE-6397-4E8F-A936-1477F8EA5A4C}" destId="{B3C0B830-DCCC-457E-B35D-954A0D581BFD}" srcOrd="1" destOrd="0" presId="urn:microsoft.com/office/officeart/2008/layout/LinedList"/>
    <dgm:cxn modelId="{77CEC991-8304-4CE8-99BF-15714BC210D6}" type="presParOf" srcId="{B3C0B830-DCCC-457E-B35D-954A0D581BFD}" destId="{AD51A433-AFCF-40A8-AC35-072B27B06D02}" srcOrd="0" destOrd="0" presId="urn:microsoft.com/office/officeart/2008/layout/LinedList"/>
    <dgm:cxn modelId="{264E58DA-BD25-4D5A-8AA2-5B5D0723C4B3}" type="presParOf" srcId="{B3C0B830-DCCC-457E-B35D-954A0D581BFD}" destId="{1B164595-A38F-4211-859C-0A3035B118D8}" srcOrd="1" destOrd="0" presId="urn:microsoft.com/office/officeart/2008/layout/LinedList"/>
    <dgm:cxn modelId="{C117CDA6-B383-47E4-81E2-41855D40262C}" type="presParOf" srcId="{F9C9D6EE-6397-4E8F-A936-1477F8EA5A4C}" destId="{1F8E402A-71EA-42A6-87C0-038C86226576}" srcOrd="2" destOrd="0" presId="urn:microsoft.com/office/officeart/2008/layout/LinedList"/>
    <dgm:cxn modelId="{15D2A3ED-0155-43EB-817A-ECC1C522FFDF}" type="presParOf" srcId="{F9C9D6EE-6397-4E8F-A936-1477F8EA5A4C}" destId="{C7AEA022-032F-4FC5-80ED-E33DE8E9BB21}" srcOrd="3" destOrd="0" presId="urn:microsoft.com/office/officeart/2008/layout/LinedList"/>
    <dgm:cxn modelId="{7A6D88CA-D12D-4C8E-A1B7-A19644A8DD83}" type="presParOf" srcId="{C7AEA022-032F-4FC5-80ED-E33DE8E9BB21}" destId="{35B54385-B41B-4BAC-8540-08602CA4119F}" srcOrd="0" destOrd="0" presId="urn:microsoft.com/office/officeart/2008/layout/LinedList"/>
    <dgm:cxn modelId="{75382B47-0613-48BA-9728-B49AD74D04EE}" type="presParOf" srcId="{C7AEA022-032F-4FC5-80ED-E33DE8E9BB21}" destId="{55827FBD-554B-4485-9B96-300F84EF190C}" srcOrd="1" destOrd="0" presId="urn:microsoft.com/office/officeart/2008/layout/LinedList"/>
    <dgm:cxn modelId="{8E871E47-5434-4274-89E8-B12DB5DE76DF}" type="presParOf" srcId="{F9C9D6EE-6397-4E8F-A936-1477F8EA5A4C}" destId="{82969E7D-433A-449D-A807-70189F01EB60}" srcOrd="4" destOrd="0" presId="urn:microsoft.com/office/officeart/2008/layout/LinedList"/>
    <dgm:cxn modelId="{CFCCE8AF-EBD9-4F89-9D81-94CCFEA699A6}" type="presParOf" srcId="{F9C9D6EE-6397-4E8F-A936-1477F8EA5A4C}" destId="{9DB74826-7973-41DD-BA59-890CC0FE0632}" srcOrd="5" destOrd="0" presId="urn:microsoft.com/office/officeart/2008/layout/LinedList"/>
    <dgm:cxn modelId="{ED24326E-1713-4A1D-890E-BB72B7505ED5}" type="presParOf" srcId="{9DB74826-7973-41DD-BA59-890CC0FE0632}" destId="{8CD9ABCB-69E6-4466-8549-2084E58D0EDA}" srcOrd="0" destOrd="0" presId="urn:microsoft.com/office/officeart/2008/layout/LinedList"/>
    <dgm:cxn modelId="{3604258B-C23C-4D6B-874C-290AD2B806E3}" type="presParOf" srcId="{9DB74826-7973-41DD-BA59-890CC0FE0632}" destId="{22A5116F-B72C-41FA-AE9A-DD4BB8882DAD}" srcOrd="1" destOrd="0" presId="urn:microsoft.com/office/officeart/2008/layout/LinedList"/>
    <dgm:cxn modelId="{B133FFE6-54A4-4D86-B4AF-011DFDE14739}" type="presParOf" srcId="{F9C9D6EE-6397-4E8F-A936-1477F8EA5A4C}" destId="{E3F7B239-4F36-4C41-A0CB-D91010CA6BC7}" srcOrd="6" destOrd="0" presId="urn:microsoft.com/office/officeart/2008/layout/LinedList"/>
    <dgm:cxn modelId="{BEFDFFF2-503C-4B38-BD01-3E88558635E3}" type="presParOf" srcId="{F9C9D6EE-6397-4E8F-A936-1477F8EA5A4C}" destId="{4845A4D5-9157-4ED2-8C43-02022569E4FA}" srcOrd="7" destOrd="0" presId="urn:microsoft.com/office/officeart/2008/layout/LinedList"/>
    <dgm:cxn modelId="{2BB68793-8A07-416B-9D55-5461710C4BA5}" type="presParOf" srcId="{4845A4D5-9157-4ED2-8C43-02022569E4FA}" destId="{3B495877-727F-43DB-8200-428A97E98170}" srcOrd="0" destOrd="0" presId="urn:microsoft.com/office/officeart/2008/layout/LinedList"/>
    <dgm:cxn modelId="{1F52EE5C-04E4-46F2-AE55-19D76AE3B8D4}" type="presParOf" srcId="{4845A4D5-9157-4ED2-8C43-02022569E4FA}" destId="{8FE10EB3-1902-41E6-A280-05340288B065}" srcOrd="1" destOrd="0" presId="urn:microsoft.com/office/officeart/2008/layout/LinedList"/>
    <dgm:cxn modelId="{AB8BDA93-8BDF-44A0-A4E9-A98EB5F8E48F}" type="presParOf" srcId="{F9C9D6EE-6397-4E8F-A936-1477F8EA5A4C}" destId="{9B2D34C4-FCEC-4A1F-A478-05329C060640}" srcOrd="8" destOrd="0" presId="urn:microsoft.com/office/officeart/2008/layout/LinedList"/>
    <dgm:cxn modelId="{86E53399-75D7-4C45-9123-B17D282A525D}" type="presParOf" srcId="{F9C9D6EE-6397-4E8F-A936-1477F8EA5A4C}" destId="{90C4CF4F-5A4F-4F6C-AD6F-5ABEF97A026F}" srcOrd="9" destOrd="0" presId="urn:microsoft.com/office/officeart/2008/layout/LinedList"/>
    <dgm:cxn modelId="{E35B73B2-E1E9-4902-8D10-99EFA809F39F}" type="presParOf" srcId="{90C4CF4F-5A4F-4F6C-AD6F-5ABEF97A026F}" destId="{8A05D093-7F55-4675-BC01-E089D139CFC7}" srcOrd="0" destOrd="0" presId="urn:microsoft.com/office/officeart/2008/layout/LinedList"/>
    <dgm:cxn modelId="{6F407943-5EF3-4880-BB71-ADC2B477E29B}" type="presParOf" srcId="{90C4CF4F-5A4F-4F6C-AD6F-5ABEF97A026F}" destId="{1E814E8D-211A-4647-81B9-291C356791BE}" srcOrd="1" destOrd="0" presId="urn:microsoft.com/office/officeart/2008/layout/LinedList"/>
    <dgm:cxn modelId="{6E3652E6-73EF-4FEC-AA4B-E5F7120FCBC4}" type="presParOf" srcId="{F9C9D6EE-6397-4E8F-A936-1477F8EA5A4C}" destId="{5347ABD4-4C63-4782-B3A1-3D49CC60070D}" srcOrd="10" destOrd="0" presId="urn:microsoft.com/office/officeart/2008/layout/LinedList"/>
    <dgm:cxn modelId="{2472C381-472F-4E85-A58A-25DCB48F2A0C}" type="presParOf" srcId="{F9C9D6EE-6397-4E8F-A936-1477F8EA5A4C}" destId="{148590F1-FF24-412F-9565-8FE122A4279D}" srcOrd="11" destOrd="0" presId="urn:microsoft.com/office/officeart/2008/layout/LinedList"/>
    <dgm:cxn modelId="{1F53C6A6-B4E1-48AA-A282-8B525D5D5875}" type="presParOf" srcId="{148590F1-FF24-412F-9565-8FE122A4279D}" destId="{7604493A-AC04-48D0-9317-AC83B8082536}" srcOrd="0" destOrd="0" presId="urn:microsoft.com/office/officeart/2008/layout/LinedList"/>
    <dgm:cxn modelId="{F7491735-A79C-4789-AC31-500C4F0E232F}" type="presParOf" srcId="{148590F1-FF24-412F-9565-8FE122A4279D}" destId="{D2783E5B-18A7-426C-A87A-396A5EA0FD94}" srcOrd="1" destOrd="0" presId="urn:microsoft.com/office/officeart/2008/layout/LinedList"/>
    <dgm:cxn modelId="{14AA23B6-956C-44E4-8827-37BFE0581689}" type="presParOf" srcId="{F9C9D6EE-6397-4E8F-A936-1477F8EA5A4C}" destId="{585582D4-3450-4BE6-B437-668C03D9D0F4}" srcOrd="12" destOrd="0" presId="urn:microsoft.com/office/officeart/2008/layout/LinedList"/>
    <dgm:cxn modelId="{91A83C9B-FF55-45DE-9E4C-BD585D45EB50}" type="presParOf" srcId="{F9C9D6EE-6397-4E8F-A936-1477F8EA5A4C}" destId="{20CC37C5-A280-4323-8217-D7F2AB913B16}" srcOrd="13" destOrd="0" presId="urn:microsoft.com/office/officeart/2008/layout/LinedList"/>
    <dgm:cxn modelId="{BD673C75-9E33-43CE-AA47-6E256B04954E}" type="presParOf" srcId="{20CC37C5-A280-4323-8217-D7F2AB913B16}" destId="{64DDD0D5-9C30-4BBC-A7D6-88D776BB5376}" srcOrd="0" destOrd="0" presId="urn:microsoft.com/office/officeart/2008/layout/LinedList"/>
    <dgm:cxn modelId="{A2B9E4DF-9390-4C09-B279-335368C43078}" type="presParOf" srcId="{20CC37C5-A280-4323-8217-D7F2AB913B16}" destId="{A59EAD32-9BCE-454B-AB94-E6113B6EEE3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90CE1-A4AF-465A-8AD6-3924CB9FB17E}">
      <dsp:nvSpPr>
        <dsp:cNvPr id="0" name=""/>
        <dsp:cNvSpPr/>
      </dsp:nvSpPr>
      <dsp:spPr>
        <a:xfrm>
          <a:off x="0" y="491"/>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51A433-AFCF-40A8-AC35-072B27B06D02}">
      <dsp:nvSpPr>
        <dsp:cNvPr id="0" name=""/>
        <dsp:cNvSpPr/>
      </dsp:nvSpPr>
      <dsp:spPr>
        <a:xfrm>
          <a:off x="0" y="491"/>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Principle of Statistical Inference (SI)</a:t>
          </a:r>
        </a:p>
      </dsp:txBody>
      <dsp:txXfrm>
        <a:off x="0" y="491"/>
        <a:ext cx="7462181" cy="574625"/>
      </dsp:txXfrm>
    </dsp:sp>
    <dsp:sp modelId="{1F8E402A-71EA-42A6-87C0-038C86226576}">
      <dsp:nvSpPr>
        <dsp:cNvPr id="0" name=""/>
        <dsp:cNvSpPr/>
      </dsp:nvSpPr>
      <dsp:spPr>
        <a:xfrm>
          <a:off x="0" y="575116"/>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54385-B41B-4BAC-8540-08602CA4119F}">
      <dsp:nvSpPr>
        <dsp:cNvPr id="0" name=""/>
        <dsp:cNvSpPr/>
      </dsp:nvSpPr>
      <dsp:spPr>
        <a:xfrm>
          <a:off x="0" y="575116"/>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Hypothesis in SI</a:t>
          </a:r>
        </a:p>
      </dsp:txBody>
      <dsp:txXfrm>
        <a:off x="0" y="575116"/>
        <a:ext cx="7462181" cy="574625"/>
      </dsp:txXfrm>
    </dsp:sp>
    <dsp:sp modelId="{82969E7D-433A-449D-A807-70189F01EB60}">
      <dsp:nvSpPr>
        <dsp:cNvPr id="0" name=""/>
        <dsp:cNvSpPr/>
      </dsp:nvSpPr>
      <dsp:spPr>
        <a:xfrm>
          <a:off x="0" y="1149741"/>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9ABCB-69E6-4466-8549-2084E58D0EDA}">
      <dsp:nvSpPr>
        <dsp:cNvPr id="0" name=""/>
        <dsp:cNvSpPr/>
      </dsp:nvSpPr>
      <dsp:spPr>
        <a:xfrm>
          <a:off x="0" y="1149741"/>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Hypotheses testing procedures</a:t>
          </a:r>
        </a:p>
      </dsp:txBody>
      <dsp:txXfrm>
        <a:off x="0" y="1149741"/>
        <a:ext cx="7462181" cy="574625"/>
      </dsp:txXfrm>
    </dsp:sp>
    <dsp:sp modelId="{E3F7B239-4F36-4C41-A0CB-D91010CA6BC7}">
      <dsp:nvSpPr>
        <dsp:cNvPr id="0" name=""/>
        <dsp:cNvSpPr/>
      </dsp:nvSpPr>
      <dsp:spPr>
        <a:xfrm>
          <a:off x="0" y="1724367"/>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495877-727F-43DB-8200-428A97E98170}">
      <dsp:nvSpPr>
        <dsp:cNvPr id="0" name=""/>
        <dsp:cNvSpPr/>
      </dsp:nvSpPr>
      <dsp:spPr>
        <a:xfrm>
          <a:off x="0" y="1724367"/>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Errors in hypothesis testing</a:t>
          </a:r>
        </a:p>
      </dsp:txBody>
      <dsp:txXfrm>
        <a:off x="0" y="1724367"/>
        <a:ext cx="7462181" cy="574625"/>
      </dsp:txXfrm>
    </dsp:sp>
    <dsp:sp modelId="{9B2D34C4-FCEC-4A1F-A478-05329C060640}">
      <dsp:nvSpPr>
        <dsp:cNvPr id="0" name=""/>
        <dsp:cNvSpPr/>
      </dsp:nvSpPr>
      <dsp:spPr>
        <a:xfrm>
          <a:off x="0" y="2298992"/>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5D093-7F55-4675-BC01-E089D139CFC7}">
      <dsp:nvSpPr>
        <dsp:cNvPr id="0" name=""/>
        <dsp:cNvSpPr/>
      </dsp:nvSpPr>
      <dsp:spPr>
        <a:xfrm>
          <a:off x="0" y="2298992"/>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Case Study 1: Coffee Sale</a:t>
          </a:r>
        </a:p>
      </dsp:txBody>
      <dsp:txXfrm>
        <a:off x="0" y="2298992"/>
        <a:ext cx="7462181" cy="574625"/>
      </dsp:txXfrm>
    </dsp:sp>
    <dsp:sp modelId="{5347ABD4-4C63-4782-B3A1-3D49CC60070D}">
      <dsp:nvSpPr>
        <dsp:cNvPr id="0" name=""/>
        <dsp:cNvSpPr/>
      </dsp:nvSpPr>
      <dsp:spPr>
        <a:xfrm>
          <a:off x="0" y="2873618"/>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4493A-AC04-48D0-9317-AC83B8082536}">
      <dsp:nvSpPr>
        <dsp:cNvPr id="0" name=""/>
        <dsp:cNvSpPr/>
      </dsp:nvSpPr>
      <dsp:spPr>
        <a:xfrm>
          <a:off x="0" y="2873618"/>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Case Study 2: Machine Testing</a:t>
          </a:r>
        </a:p>
      </dsp:txBody>
      <dsp:txXfrm>
        <a:off x="0" y="2873618"/>
        <a:ext cx="7462181" cy="574625"/>
      </dsp:txXfrm>
    </dsp:sp>
    <dsp:sp modelId="{585582D4-3450-4BE6-B437-668C03D9D0F4}">
      <dsp:nvSpPr>
        <dsp:cNvPr id="0" name=""/>
        <dsp:cNvSpPr/>
      </dsp:nvSpPr>
      <dsp:spPr>
        <a:xfrm>
          <a:off x="0" y="3448243"/>
          <a:ext cx="746218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DD0D5-9C30-4BBC-A7D6-88D776BB5376}">
      <dsp:nvSpPr>
        <dsp:cNvPr id="0" name=""/>
        <dsp:cNvSpPr/>
      </dsp:nvSpPr>
      <dsp:spPr>
        <a:xfrm>
          <a:off x="0" y="3448243"/>
          <a:ext cx="7462181" cy="57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a:t>Summary of Sampling Distributions in Hypothesis Testing</a:t>
          </a:r>
        </a:p>
      </dsp:txBody>
      <dsp:txXfrm>
        <a:off x="0" y="3448243"/>
        <a:ext cx="7462181" cy="5746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6063"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302250" y="0"/>
            <a:ext cx="4056063" cy="342900"/>
          </a:xfrm>
          <a:prstGeom prst="rect">
            <a:avLst/>
          </a:prstGeom>
        </p:spPr>
        <p:txBody>
          <a:bodyPr vert="horz" lIns="91440" tIns="45720" rIns="91440" bIns="45720" rtlCol="0"/>
          <a:lstStyle>
            <a:lvl1pPr algn="r">
              <a:defRPr sz="1200"/>
            </a:lvl1pPr>
          </a:lstStyle>
          <a:p>
            <a:fld id="{651D5A05-84DB-4553-9D4E-FB42AEE11042}" type="datetimeFigureOut">
              <a:rPr lang="en-US" smtClean="0"/>
              <a:t>12/16/2022</a:t>
            </a:fld>
            <a:endParaRPr lang="en-US"/>
          </a:p>
        </p:txBody>
      </p:sp>
      <p:sp>
        <p:nvSpPr>
          <p:cNvPr id="4" name="Slide Image Placeholder 3"/>
          <p:cNvSpPr>
            <a:spLocks noGrp="1" noRot="1" noChangeAspect="1"/>
          </p:cNvSpPr>
          <p:nvPr>
            <p:ph type="sldImg" idx="2"/>
          </p:nvPr>
        </p:nvSpPr>
        <p:spPr>
          <a:xfrm>
            <a:off x="2924175" y="514350"/>
            <a:ext cx="351155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6625" y="3257550"/>
            <a:ext cx="748665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4056063"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302250" y="6513513"/>
            <a:ext cx="4056063" cy="342900"/>
          </a:xfrm>
          <a:prstGeom prst="rect">
            <a:avLst/>
          </a:prstGeom>
        </p:spPr>
        <p:txBody>
          <a:bodyPr vert="horz" lIns="91440" tIns="45720" rIns="91440" bIns="45720" rtlCol="0" anchor="b"/>
          <a:lstStyle>
            <a:lvl1pPr algn="r">
              <a:defRPr sz="1200"/>
            </a:lvl1pPr>
          </a:lstStyle>
          <a:p>
            <a:fld id="{2634A02E-FA5A-489C-B68A-019CA8273DC8}" type="slidenum">
              <a:rPr lang="en-US" smtClean="0"/>
              <a:t>‹#›</a:t>
            </a:fld>
            <a:endParaRPr lang="en-US"/>
          </a:p>
        </p:txBody>
      </p:sp>
    </p:spTree>
    <p:extLst>
      <p:ext uri="{BB962C8B-B14F-4D97-AF65-F5344CB8AC3E}">
        <p14:creationId xmlns:p14="http://schemas.microsoft.com/office/powerpoint/2010/main" val="281698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5187A8-5E84-415C-9B6D-4A9027E5540C}" type="slidenum">
              <a:rPr lang="en-US" altLang="en-US"/>
              <a:pPr/>
              <a:t>3</a:t>
            </a:fld>
            <a:endParaRPr lang="en-US" altLang="en-US"/>
          </a:p>
        </p:txBody>
      </p:sp>
      <p:sp>
        <p:nvSpPr>
          <p:cNvPr id="375810" name="Rectangle 2"/>
          <p:cNvSpPr>
            <a:spLocks noGrp="1" noRot="1" noChangeAspect="1" noChangeArrowheads="1" noTextEdit="1"/>
          </p:cNvSpPr>
          <p:nvPr>
            <p:ph type="sldImg"/>
          </p:nvPr>
        </p:nvSpPr>
        <p:spPr>
          <a:xfrm>
            <a:off x="2876550" y="506413"/>
            <a:ext cx="3538538" cy="2593975"/>
          </a:xfrm>
          <a:ln/>
        </p:spPr>
      </p:sp>
      <p:sp>
        <p:nvSpPr>
          <p:cNvPr id="375811" name="Rectangle 3"/>
          <p:cNvSpPr>
            <a:spLocks noGrp="1" noChangeArrowheads="1"/>
          </p:cNvSpPr>
          <p:nvPr>
            <p:ph type="body" idx="1"/>
          </p:nvPr>
        </p:nvSpPr>
        <p:spPr>
          <a:xfrm>
            <a:off x="1226320" y="3269868"/>
            <a:ext cx="6840094" cy="3100127"/>
          </a:xfrm>
          <a:ln/>
          <a:extLst>
            <a:ext uri="{909E8E84-426E-40DD-AFC4-6F175D3DCCD1}">
              <a14:hiddenFill xmlns:a14="http://schemas.microsoft.com/office/drawing/2010/main">
                <a:solidFill>
                  <a:srgbClr val="000000"/>
                </a:solidFill>
              </a14:hiddenFill>
            </a:ext>
          </a:extLst>
        </p:spPr>
        <p:txBody>
          <a:bodyPr bIns="0"/>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D452C9-A149-4D7E-AC1B-7355B0D21D8B}" type="slidenum">
              <a:rPr lang="en-US" altLang="en-US"/>
              <a:pPr/>
              <a:t>4</a:t>
            </a:fld>
            <a:endParaRPr lang="en-US" altLang="en-US"/>
          </a:p>
        </p:txBody>
      </p:sp>
      <p:sp>
        <p:nvSpPr>
          <p:cNvPr id="379906" name="Rectangle 2"/>
          <p:cNvSpPr>
            <a:spLocks noGrp="1" noRot="1" noChangeAspect="1" noChangeArrowheads="1" noTextEdit="1"/>
          </p:cNvSpPr>
          <p:nvPr>
            <p:ph type="sldImg"/>
          </p:nvPr>
        </p:nvSpPr>
        <p:spPr>
          <a:xfrm>
            <a:off x="2876550" y="506413"/>
            <a:ext cx="3538538" cy="2593975"/>
          </a:xfrm>
          <a:ln/>
        </p:spPr>
      </p:sp>
      <p:sp>
        <p:nvSpPr>
          <p:cNvPr id="379907" name="Rectangle 3"/>
          <p:cNvSpPr>
            <a:spLocks noGrp="1" noChangeArrowheads="1"/>
          </p:cNvSpPr>
          <p:nvPr>
            <p:ph type="body" idx="1"/>
          </p:nvPr>
        </p:nvSpPr>
        <p:spPr>
          <a:xfrm>
            <a:off x="1226320" y="3269868"/>
            <a:ext cx="6840094" cy="3100127"/>
          </a:xfrm>
          <a:noFill/>
          <a:ln/>
          <a:extLst>
            <a:ext uri="{909E8E84-426E-40DD-AFC4-6F175D3DCCD1}">
              <a14:hiddenFill xmlns:a14="http://schemas.microsoft.com/office/drawing/2010/main">
                <a:solidFill>
                  <a:srgbClr val="000000"/>
                </a:solidFill>
              </a14:hiddenFill>
            </a:ext>
          </a:extLst>
        </p:spPr>
        <p:txBody>
          <a:bodyPr bIns="0"/>
          <a:lstStyle/>
          <a:p>
            <a:endParaRPr lang="en-US" altLang="en-US"/>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4A02E-FA5A-489C-B68A-019CA8273DC8}" type="slidenum">
              <a:rPr lang="en-US" smtClean="0"/>
              <a:t>24</a:t>
            </a:fld>
            <a:endParaRPr lang="en-US"/>
          </a:p>
        </p:txBody>
      </p:sp>
    </p:spTree>
    <p:extLst>
      <p:ext uri="{BB962C8B-B14F-4D97-AF65-F5344CB8AC3E}">
        <p14:creationId xmlns:p14="http://schemas.microsoft.com/office/powerpoint/2010/main" val="194072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1"/>
            <a:ext cx="93599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875" y="1"/>
            <a:ext cx="9355027"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50996" y="4960137"/>
            <a:ext cx="5966936" cy="1463040"/>
          </a:xfrm>
        </p:spPr>
        <p:txBody>
          <a:bodyPr anchor="ctr">
            <a:normAutofit/>
          </a:bodyPr>
          <a:lstStyle>
            <a:lvl1pPr algn="r">
              <a:defRPr sz="6005" spc="273" baseline="0"/>
            </a:lvl1pPr>
          </a:lstStyle>
          <a:p>
            <a:r>
              <a:rPr lang="en-US" dirty="0"/>
              <a:t>Click to edit Master title style</a:t>
            </a:r>
          </a:p>
        </p:txBody>
      </p:sp>
      <p:sp>
        <p:nvSpPr>
          <p:cNvPr id="3" name="Subtitle 2"/>
          <p:cNvSpPr>
            <a:spLocks noGrp="1"/>
          </p:cNvSpPr>
          <p:nvPr>
            <p:ph type="subTitle" idx="1"/>
          </p:nvPr>
        </p:nvSpPr>
        <p:spPr>
          <a:xfrm>
            <a:off x="6610429" y="4960137"/>
            <a:ext cx="2456974" cy="1463040"/>
          </a:xfrm>
        </p:spPr>
        <p:txBody>
          <a:bodyPr lIns="91440" rIns="91440" anchor="ctr">
            <a:normAutofit/>
          </a:bodyPr>
          <a:lstStyle>
            <a:lvl1pPr marL="0" indent="0" algn="l">
              <a:lnSpc>
                <a:spcPct val="100000"/>
              </a:lnSpc>
              <a:spcBef>
                <a:spcPts val="0"/>
              </a:spcBef>
              <a:buNone/>
              <a:defRPr sz="2184">
                <a:solidFill>
                  <a:schemeClr val="tx1">
                    <a:lumMod val="95000"/>
                    <a:lumOff val="5000"/>
                  </a:schemeClr>
                </a:solidFill>
              </a:defRPr>
            </a:lvl1pPr>
            <a:lvl2pPr marL="623987" indent="0" algn="ctr">
              <a:buNone/>
              <a:defRPr sz="2184"/>
            </a:lvl2pPr>
            <a:lvl3pPr marL="1247973" indent="0" algn="ctr">
              <a:buNone/>
              <a:defRPr sz="2184"/>
            </a:lvl3pPr>
            <a:lvl4pPr marL="1871960" indent="0" algn="ctr">
              <a:buNone/>
              <a:defRPr sz="2184"/>
            </a:lvl4pPr>
            <a:lvl5pPr marL="2495946" indent="0" algn="ctr">
              <a:buNone/>
              <a:defRPr sz="2184"/>
            </a:lvl5pPr>
            <a:lvl6pPr marL="3119933" indent="0" algn="ctr">
              <a:buNone/>
              <a:defRPr sz="2184"/>
            </a:lvl6pPr>
            <a:lvl7pPr marL="3743919" indent="0" algn="ctr">
              <a:buNone/>
              <a:defRPr sz="2184"/>
            </a:lvl7pPr>
            <a:lvl8pPr marL="4367906" indent="0" algn="ctr">
              <a:buNone/>
              <a:defRPr sz="2184"/>
            </a:lvl8pPr>
            <a:lvl9pPr marL="4991892" indent="0" algn="ctr">
              <a:buNone/>
              <a:defRPr sz="2184"/>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6438649"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35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1661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80" y="762000"/>
            <a:ext cx="2018228"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760493" y="762000"/>
            <a:ext cx="5820688"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7721918" y="165467"/>
            <a:ext cx="0" cy="70199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86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0631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93599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875" y="1"/>
            <a:ext cx="9355027"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50996" y="4960137"/>
            <a:ext cx="5966936" cy="1463040"/>
          </a:xfrm>
        </p:spPr>
        <p:txBody>
          <a:bodyPr anchor="ctr">
            <a:normAutofit/>
          </a:bodyPr>
          <a:lstStyle>
            <a:lvl1pPr algn="r">
              <a:defRPr sz="6005" b="0" spc="273" baseline="0"/>
            </a:lvl1pPr>
          </a:lstStyle>
          <a:p>
            <a:r>
              <a:rPr lang="en-US" dirty="0"/>
              <a:t>Click to edit Master title style</a:t>
            </a:r>
          </a:p>
        </p:txBody>
      </p:sp>
      <p:sp>
        <p:nvSpPr>
          <p:cNvPr id="3" name="Text Placeholder 2"/>
          <p:cNvSpPr>
            <a:spLocks noGrp="1"/>
          </p:cNvSpPr>
          <p:nvPr>
            <p:ph type="body" idx="1"/>
          </p:nvPr>
        </p:nvSpPr>
        <p:spPr>
          <a:xfrm>
            <a:off x="6610429" y="4960137"/>
            <a:ext cx="2456974" cy="1463040"/>
          </a:xfrm>
        </p:spPr>
        <p:txBody>
          <a:bodyPr lIns="91440" rIns="91440" anchor="ctr">
            <a:normAutofit/>
          </a:bodyPr>
          <a:lstStyle>
            <a:lvl1pPr marL="0" indent="0">
              <a:lnSpc>
                <a:spcPct val="100000"/>
              </a:lnSpc>
              <a:spcBef>
                <a:spcPts val="0"/>
              </a:spcBef>
              <a:buNone/>
              <a:defRPr sz="2184">
                <a:solidFill>
                  <a:schemeClr val="tx1">
                    <a:lumMod val="95000"/>
                    <a:lumOff val="5000"/>
                  </a:schemeClr>
                </a:solidFill>
              </a:defRPr>
            </a:lvl1pPr>
            <a:lvl2pPr marL="623987" indent="0">
              <a:buNone/>
              <a:defRPr sz="2184">
                <a:solidFill>
                  <a:schemeClr val="tx1">
                    <a:tint val="75000"/>
                  </a:schemeClr>
                </a:solidFill>
              </a:defRPr>
            </a:lvl2pPr>
            <a:lvl3pPr marL="1247973" indent="0">
              <a:buNone/>
              <a:defRPr sz="2184">
                <a:solidFill>
                  <a:schemeClr val="tx1">
                    <a:tint val="75000"/>
                  </a:schemeClr>
                </a:solidFill>
              </a:defRPr>
            </a:lvl3pPr>
            <a:lvl4pPr marL="1871960" indent="0">
              <a:buNone/>
              <a:defRPr sz="1911">
                <a:solidFill>
                  <a:schemeClr val="tx1">
                    <a:tint val="75000"/>
                  </a:schemeClr>
                </a:solidFill>
              </a:defRPr>
            </a:lvl4pPr>
            <a:lvl5pPr marL="2495946" indent="0">
              <a:buNone/>
              <a:defRPr sz="1911">
                <a:solidFill>
                  <a:schemeClr val="tx1">
                    <a:tint val="75000"/>
                  </a:schemeClr>
                </a:solidFill>
              </a:defRPr>
            </a:lvl5pPr>
            <a:lvl6pPr marL="3119933" indent="0">
              <a:buNone/>
              <a:defRPr sz="1911">
                <a:solidFill>
                  <a:schemeClr val="tx1">
                    <a:tint val="75000"/>
                  </a:schemeClr>
                </a:solidFill>
              </a:defRPr>
            </a:lvl6pPr>
            <a:lvl7pPr marL="3743919" indent="0">
              <a:buNone/>
              <a:defRPr sz="1911">
                <a:solidFill>
                  <a:schemeClr val="tx1">
                    <a:tint val="75000"/>
                  </a:schemeClr>
                </a:solidFill>
              </a:defRPr>
            </a:lvl7pPr>
            <a:lvl8pPr marL="4367906" indent="0">
              <a:buNone/>
              <a:defRPr sz="1911">
                <a:solidFill>
                  <a:schemeClr val="tx1">
                    <a:tint val="75000"/>
                  </a:schemeClr>
                </a:solidFill>
              </a:defRPr>
            </a:lvl8pPr>
            <a:lvl9pPr marL="4991892" indent="0">
              <a:buNone/>
              <a:defRPr sz="1911">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6438649"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55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86232" y="585216"/>
            <a:ext cx="7462180" cy="1499616"/>
          </a:xfrm>
        </p:spPr>
        <p:txBody>
          <a:bodyPr/>
          <a:lstStyle/>
          <a:p>
            <a:r>
              <a:rPr lang="en-US" dirty="0"/>
              <a:t>Click to edit Master title style</a:t>
            </a:r>
          </a:p>
        </p:txBody>
      </p:sp>
      <p:sp>
        <p:nvSpPr>
          <p:cNvPr id="3" name="Content Placeholder 2"/>
          <p:cNvSpPr>
            <a:spLocks noGrp="1"/>
          </p:cNvSpPr>
          <p:nvPr>
            <p:ph sz="half" idx="1"/>
          </p:nvPr>
        </p:nvSpPr>
        <p:spPr>
          <a:xfrm>
            <a:off x="786232" y="2286000"/>
            <a:ext cx="3650361"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8051" y="2286000"/>
            <a:ext cx="3650361"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8780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86232" y="585216"/>
            <a:ext cx="7462180" cy="1499616"/>
          </a:xfrm>
        </p:spPr>
        <p:txBody>
          <a:bodyPr/>
          <a:lstStyle/>
          <a:p>
            <a:r>
              <a:rPr lang="en-US" dirty="0"/>
              <a:t>Click to edit Master title style</a:t>
            </a:r>
          </a:p>
        </p:txBody>
      </p:sp>
      <p:sp>
        <p:nvSpPr>
          <p:cNvPr id="3" name="Text Placeholder 2"/>
          <p:cNvSpPr>
            <a:spLocks noGrp="1"/>
          </p:cNvSpPr>
          <p:nvPr>
            <p:ph type="body" idx="1"/>
          </p:nvPr>
        </p:nvSpPr>
        <p:spPr>
          <a:xfrm>
            <a:off x="786232" y="2179636"/>
            <a:ext cx="3650361" cy="822960"/>
          </a:xfrm>
        </p:spPr>
        <p:txBody>
          <a:bodyPr lIns="137160" rIns="137160" anchor="ctr">
            <a:normAutofit/>
          </a:bodyPr>
          <a:lstStyle>
            <a:lvl1pPr marL="0" indent="0">
              <a:spcBef>
                <a:spcPts val="0"/>
              </a:spcBef>
              <a:spcAft>
                <a:spcPts val="0"/>
              </a:spcAft>
              <a:buNone/>
              <a:defRPr sz="3003" b="0" cap="none" baseline="0">
                <a:solidFill>
                  <a:schemeClr val="accent1"/>
                </a:solidFill>
                <a:latin typeface="+mn-lt"/>
              </a:defRPr>
            </a:lvl1pPr>
            <a:lvl2pPr marL="623987" indent="0">
              <a:buNone/>
              <a:defRPr sz="2730" b="1"/>
            </a:lvl2pPr>
            <a:lvl3pPr marL="1247973" indent="0">
              <a:buNone/>
              <a:defRPr sz="2457" b="1"/>
            </a:lvl3pPr>
            <a:lvl4pPr marL="1871960" indent="0">
              <a:buNone/>
              <a:defRPr sz="2184" b="1"/>
            </a:lvl4pPr>
            <a:lvl5pPr marL="2495946" indent="0">
              <a:buNone/>
              <a:defRPr sz="2184" b="1"/>
            </a:lvl5pPr>
            <a:lvl6pPr marL="3119933" indent="0">
              <a:buNone/>
              <a:defRPr sz="2184" b="1"/>
            </a:lvl6pPr>
            <a:lvl7pPr marL="3743919" indent="0">
              <a:buNone/>
              <a:defRPr sz="2184" b="1"/>
            </a:lvl7pPr>
            <a:lvl8pPr marL="4367906" indent="0">
              <a:buNone/>
              <a:defRPr sz="2184" b="1"/>
            </a:lvl8pPr>
            <a:lvl9pPr marL="4991892" indent="0">
              <a:buNone/>
              <a:defRPr sz="2184" b="1"/>
            </a:lvl9pPr>
          </a:lstStyle>
          <a:p>
            <a:pPr lvl="0"/>
            <a:r>
              <a:rPr lang="en-US" dirty="0"/>
              <a:t>Click to edit Master text styles</a:t>
            </a:r>
          </a:p>
        </p:txBody>
      </p:sp>
      <p:sp>
        <p:nvSpPr>
          <p:cNvPr id="4" name="Content Placeholder 3"/>
          <p:cNvSpPr>
            <a:spLocks noGrp="1"/>
          </p:cNvSpPr>
          <p:nvPr>
            <p:ph sz="half" idx="2"/>
          </p:nvPr>
        </p:nvSpPr>
        <p:spPr>
          <a:xfrm>
            <a:off x="786232" y="2967788"/>
            <a:ext cx="3650361"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98051" y="2179636"/>
            <a:ext cx="3650361" cy="822960"/>
          </a:xfrm>
        </p:spPr>
        <p:txBody>
          <a:bodyPr lIns="137160" rIns="137160" anchor="ctr">
            <a:normAutofit/>
          </a:bodyPr>
          <a:lstStyle>
            <a:lvl1pPr marL="0" indent="0">
              <a:spcBef>
                <a:spcPts val="0"/>
              </a:spcBef>
              <a:spcAft>
                <a:spcPts val="0"/>
              </a:spcAft>
              <a:buNone/>
              <a:defRPr lang="en-US" sz="3003" b="0" kern="1200" cap="none" baseline="0" dirty="0">
                <a:solidFill>
                  <a:schemeClr val="accent1"/>
                </a:solidFill>
                <a:latin typeface="+mn-lt"/>
                <a:ea typeface="+mn-ea"/>
                <a:cs typeface="+mn-cs"/>
              </a:defRPr>
            </a:lvl1pPr>
            <a:lvl2pPr marL="623987" indent="0">
              <a:buNone/>
              <a:defRPr sz="2730" b="1"/>
            </a:lvl2pPr>
            <a:lvl3pPr marL="1247973" indent="0">
              <a:buNone/>
              <a:defRPr sz="2457" b="1"/>
            </a:lvl3pPr>
            <a:lvl4pPr marL="1871960" indent="0">
              <a:buNone/>
              <a:defRPr sz="2184" b="1"/>
            </a:lvl4pPr>
            <a:lvl5pPr marL="2495946" indent="0">
              <a:buNone/>
              <a:defRPr sz="2184" b="1"/>
            </a:lvl5pPr>
            <a:lvl6pPr marL="3119933" indent="0">
              <a:buNone/>
              <a:defRPr sz="2184" b="1"/>
            </a:lvl6pPr>
            <a:lvl7pPr marL="3743919" indent="0">
              <a:buNone/>
              <a:defRPr sz="2184" b="1"/>
            </a:lvl7pPr>
            <a:lvl8pPr marL="4367906" indent="0">
              <a:buNone/>
              <a:defRPr sz="2184" b="1"/>
            </a:lvl8pPr>
            <a:lvl9pPr marL="4991892" indent="0">
              <a:buNone/>
              <a:defRPr sz="2184" b="1"/>
            </a:lvl9pPr>
          </a:lstStyle>
          <a:p>
            <a:pPr marL="0" lvl="0" indent="0" algn="l" defTabSz="1247973" rtl="0" eaLnBrk="1" latinLnBrk="0" hangingPunct="1">
              <a:lnSpc>
                <a:spcPct val="90000"/>
              </a:lnSpc>
              <a:spcBef>
                <a:spcPts val="2457"/>
              </a:spcBef>
              <a:buNone/>
            </a:pPr>
            <a:r>
              <a:rPr lang="en-US" dirty="0"/>
              <a:t>Click to edit Master text styles</a:t>
            </a:r>
          </a:p>
        </p:txBody>
      </p:sp>
      <p:sp>
        <p:nvSpPr>
          <p:cNvPr id="6" name="Content Placeholder 5"/>
          <p:cNvSpPr>
            <a:spLocks noGrp="1"/>
          </p:cNvSpPr>
          <p:nvPr>
            <p:ph sz="quarter" idx="4"/>
          </p:nvPr>
        </p:nvSpPr>
        <p:spPr>
          <a:xfrm>
            <a:off x="4598051" y="2967788"/>
            <a:ext cx="3650361"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92044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39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20701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86232" y="471509"/>
            <a:ext cx="3369564" cy="1737360"/>
          </a:xfrm>
        </p:spPr>
        <p:txBody>
          <a:bodyPr>
            <a:noAutofit/>
          </a:bodyPr>
          <a:lstStyle>
            <a:lvl1pPr>
              <a:lnSpc>
                <a:spcPct val="80000"/>
              </a:lnSpc>
              <a:defRPr sz="4913"/>
            </a:lvl1pPr>
          </a:lstStyle>
          <a:p>
            <a:r>
              <a:rPr lang="en-US" dirty="0"/>
              <a:t>Click to edit Master title style</a:t>
            </a:r>
          </a:p>
        </p:txBody>
      </p:sp>
      <p:sp>
        <p:nvSpPr>
          <p:cNvPr id="3" name="Content Placeholder 2"/>
          <p:cNvSpPr>
            <a:spLocks noGrp="1"/>
          </p:cNvSpPr>
          <p:nvPr>
            <p:ph idx="1"/>
          </p:nvPr>
        </p:nvSpPr>
        <p:spPr>
          <a:xfrm>
            <a:off x="4387453" y="822960"/>
            <a:ext cx="4359373" cy="5184648"/>
          </a:xfrm>
        </p:spPr>
        <p:txBody>
          <a:bodyPr>
            <a:normAutofit/>
          </a:bodyPr>
          <a:lstStyle>
            <a:lvl1pPr>
              <a:defRPr sz="2730"/>
            </a:lvl1pPr>
            <a:lvl2pPr>
              <a:defRPr sz="2184"/>
            </a:lvl2pPr>
            <a:lvl3pPr>
              <a:defRPr sz="1638"/>
            </a:lvl3pPr>
            <a:lvl4pPr>
              <a:defRPr sz="1638"/>
            </a:lvl4pPr>
            <a:lvl5pPr>
              <a:defRPr sz="1638"/>
            </a:lvl5pPr>
            <a:lvl6pPr>
              <a:defRPr sz="1638"/>
            </a:lvl6pPr>
            <a:lvl7pPr>
              <a:defRPr sz="1638"/>
            </a:lvl7pPr>
            <a:lvl8pPr>
              <a:defRPr sz="1638"/>
            </a:lvl8pPr>
            <a:lvl9pPr>
              <a:defRPr sz="163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86232" y="2257506"/>
            <a:ext cx="3369564" cy="3762294"/>
          </a:xfrm>
        </p:spPr>
        <p:txBody>
          <a:bodyPr lIns="91440" rIns="91440">
            <a:normAutofit/>
          </a:bodyPr>
          <a:lstStyle>
            <a:lvl1pPr marL="0" indent="0">
              <a:lnSpc>
                <a:spcPct val="108000"/>
              </a:lnSpc>
              <a:spcBef>
                <a:spcPts val="819"/>
              </a:spcBef>
              <a:buNone/>
              <a:defRPr sz="2184"/>
            </a:lvl1pPr>
            <a:lvl2pPr marL="623987" indent="0">
              <a:buNone/>
              <a:defRPr sz="1638"/>
            </a:lvl2pPr>
            <a:lvl3pPr marL="1247973" indent="0">
              <a:buNone/>
              <a:defRPr sz="1365"/>
            </a:lvl3pPr>
            <a:lvl4pPr marL="1871960" indent="0">
              <a:buNone/>
              <a:defRPr sz="1228"/>
            </a:lvl4pPr>
            <a:lvl5pPr marL="2495946" indent="0">
              <a:buNone/>
              <a:defRPr sz="1228"/>
            </a:lvl5pPr>
            <a:lvl6pPr marL="3119933" indent="0">
              <a:buNone/>
              <a:defRPr sz="1228"/>
            </a:lvl6pPr>
            <a:lvl7pPr marL="3743919" indent="0">
              <a:buNone/>
              <a:defRPr sz="1228"/>
            </a:lvl7pPr>
            <a:lvl8pPr marL="4367906" indent="0">
              <a:buNone/>
              <a:defRPr sz="1228"/>
            </a:lvl8pPr>
            <a:lvl9pPr marL="4991892" indent="0">
              <a:buNone/>
              <a:defRPr sz="1228"/>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7450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0996" y="4960138"/>
            <a:ext cx="5966936" cy="1463040"/>
          </a:xfrm>
        </p:spPr>
        <p:txBody>
          <a:bodyPr anchor="ctr">
            <a:normAutofit/>
          </a:bodyPr>
          <a:lstStyle>
            <a:lvl1pPr algn="r">
              <a:defRPr sz="6005" spc="273" baseline="0"/>
            </a:lvl1pPr>
          </a:lstStyle>
          <a:p>
            <a:r>
              <a:rPr lang="en-US" dirty="0"/>
              <a:t>Click to edit Master title style</a:t>
            </a:r>
          </a:p>
        </p:txBody>
      </p:sp>
      <p:sp>
        <p:nvSpPr>
          <p:cNvPr id="3" name="Picture Placeholder 2"/>
          <p:cNvSpPr>
            <a:spLocks noGrp="1" noChangeAspect="1"/>
          </p:cNvSpPr>
          <p:nvPr>
            <p:ph type="pic" idx="1"/>
          </p:nvPr>
        </p:nvSpPr>
        <p:spPr>
          <a:xfrm>
            <a:off x="0" y="-1"/>
            <a:ext cx="9357560" cy="4572000"/>
          </a:xfrm>
          <a:solidFill>
            <a:schemeClr val="accent1">
              <a:lumMod val="60000"/>
              <a:lumOff val="40000"/>
            </a:schemeClr>
          </a:solidFill>
        </p:spPr>
        <p:txBody>
          <a:bodyPr lIns="457200" tIns="365760" anchor="t"/>
          <a:lstStyle>
            <a:lvl1pPr marL="0" indent="0">
              <a:buNone/>
              <a:defRPr sz="3276"/>
            </a:lvl1pPr>
            <a:lvl2pPr marL="467990" indent="0">
              <a:buNone/>
              <a:defRPr sz="2866"/>
            </a:lvl2pPr>
            <a:lvl3pPr marL="935980" indent="0">
              <a:buNone/>
              <a:defRPr sz="2457"/>
            </a:lvl3pPr>
            <a:lvl4pPr marL="1403970" indent="0">
              <a:buNone/>
              <a:defRPr sz="2047"/>
            </a:lvl4pPr>
            <a:lvl5pPr marL="1871960" indent="0">
              <a:buNone/>
              <a:defRPr sz="2047"/>
            </a:lvl5pPr>
            <a:lvl6pPr marL="2339950" indent="0">
              <a:buNone/>
              <a:defRPr sz="2047"/>
            </a:lvl6pPr>
            <a:lvl7pPr marL="2807940" indent="0">
              <a:buNone/>
              <a:defRPr sz="2047"/>
            </a:lvl7pPr>
            <a:lvl8pPr marL="3275929" indent="0">
              <a:buNone/>
              <a:defRPr sz="2047"/>
            </a:lvl8pPr>
            <a:lvl9pPr marL="3743919" indent="0">
              <a:buNone/>
              <a:defRPr sz="2047"/>
            </a:lvl9pPr>
          </a:lstStyle>
          <a:p>
            <a:endParaRPr lang="en-US" dirty="0"/>
          </a:p>
        </p:txBody>
      </p:sp>
      <p:sp>
        <p:nvSpPr>
          <p:cNvPr id="4" name="Text Placeholder 3"/>
          <p:cNvSpPr>
            <a:spLocks noGrp="1"/>
          </p:cNvSpPr>
          <p:nvPr>
            <p:ph type="body" sz="half" idx="2"/>
          </p:nvPr>
        </p:nvSpPr>
        <p:spPr>
          <a:xfrm>
            <a:off x="6610429" y="4960138"/>
            <a:ext cx="2456974" cy="1463040"/>
          </a:xfrm>
        </p:spPr>
        <p:txBody>
          <a:bodyPr lIns="91440" rIns="91440" anchor="ctr">
            <a:normAutofit/>
          </a:bodyPr>
          <a:lstStyle>
            <a:lvl1pPr marL="0" indent="0">
              <a:lnSpc>
                <a:spcPct val="100000"/>
              </a:lnSpc>
              <a:spcBef>
                <a:spcPts val="0"/>
              </a:spcBef>
              <a:buNone/>
              <a:defRPr sz="2184">
                <a:solidFill>
                  <a:schemeClr val="tx1">
                    <a:lumMod val="95000"/>
                    <a:lumOff val="5000"/>
                  </a:schemeClr>
                </a:solidFill>
              </a:defRPr>
            </a:lvl1pPr>
            <a:lvl2pPr marL="467990" indent="0">
              <a:buNone/>
              <a:defRPr sz="1433"/>
            </a:lvl2pPr>
            <a:lvl3pPr marL="935980" indent="0">
              <a:buNone/>
              <a:defRPr sz="1228"/>
            </a:lvl3pPr>
            <a:lvl4pPr marL="1403970" indent="0">
              <a:buNone/>
              <a:defRPr sz="1024"/>
            </a:lvl4pPr>
            <a:lvl5pPr marL="1871960" indent="0">
              <a:buNone/>
              <a:defRPr sz="1024"/>
            </a:lvl5pPr>
            <a:lvl6pPr marL="2339950" indent="0">
              <a:buNone/>
              <a:defRPr sz="1024"/>
            </a:lvl6pPr>
            <a:lvl7pPr marL="2807940" indent="0">
              <a:buNone/>
              <a:defRPr sz="1024"/>
            </a:lvl7pPr>
            <a:lvl8pPr marL="3275929" indent="0">
              <a:buNone/>
              <a:defRPr sz="1024"/>
            </a:lvl8pPr>
            <a:lvl9pPr marL="3743919" indent="0">
              <a:buNone/>
              <a:defRPr sz="1024"/>
            </a:lvl9pPr>
          </a:lstStyle>
          <a:p>
            <a:pPr lvl="0"/>
            <a:r>
              <a:rPr lang="en-US" dirty="0"/>
              <a:t>Click to edit Master text styles</a:t>
            </a:r>
          </a:p>
        </p:txBody>
      </p:sp>
      <p:sp>
        <p:nvSpPr>
          <p:cNvPr id="5" name="Date Placeholder 4"/>
          <p:cNvSpPr>
            <a:spLocks noGrp="1"/>
          </p:cNvSpPr>
          <p:nvPr>
            <p:ph type="dt" sz="half" idx="10"/>
          </p:nvPr>
        </p:nvSpPr>
        <p:spPr/>
        <p:txBody>
          <a:bodyPr/>
          <a:lstStyle/>
          <a:p>
            <a:fld id="{9CDD058F-B960-4439-B370-43D89816EE05}" type="datetimeFigureOut">
              <a:rPr lang="en-US" dirty="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29B06-CF2A-459A-8CBC-F18C1D67D2BB}" type="slidenum">
              <a:rPr lang="en-US" dirty="0"/>
              <a:t>‹#›</a:t>
            </a:fld>
            <a:endParaRPr lang="en-US" dirty="0"/>
          </a:p>
        </p:txBody>
      </p:sp>
      <p:cxnSp>
        <p:nvCxnSpPr>
          <p:cNvPr id="8" name="Straight Connector 7"/>
          <p:cNvCxnSpPr/>
          <p:nvPr/>
        </p:nvCxnSpPr>
        <p:spPr>
          <a:xfrm flipV="1">
            <a:off x="6438649"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76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6232" y="585216"/>
            <a:ext cx="7462180"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86232" y="2286000"/>
            <a:ext cx="7462181"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6233" y="6470704"/>
            <a:ext cx="1653753" cy="274320"/>
          </a:xfrm>
          <a:prstGeom prst="rect">
            <a:avLst/>
          </a:prstGeom>
        </p:spPr>
        <p:txBody>
          <a:bodyPr vert="horz" lIns="91440" tIns="45720" rIns="91440" bIns="45720" rtlCol="0" anchor="ctr"/>
          <a:lstStyle>
            <a:lvl1pPr algn="l">
              <a:defRPr sz="1365">
                <a:solidFill>
                  <a:schemeClr val="tx1">
                    <a:lumMod val="95000"/>
                    <a:lumOff val="5000"/>
                  </a:schemeClr>
                </a:solidFill>
                <a:latin typeface="+mj-lt"/>
              </a:defRPr>
            </a:lvl1pPr>
          </a:lstStyle>
          <a:p>
            <a:fld id="{96DFF08F-DC6B-4601-B491-B0F83F6DD2DA}" type="datetimeFigureOut">
              <a:rPr lang="en-US" dirty="0"/>
              <a:pPr/>
              <a:t>12/16/2022</a:t>
            </a:fld>
            <a:endParaRPr lang="en-US" dirty="0"/>
          </a:p>
        </p:txBody>
      </p:sp>
      <p:sp>
        <p:nvSpPr>
          <p:cNvPr id="5" name="Footer Placeholder 4"/>
          <p:cNvSpPr>
            <a:spLocks noGrp="1"/>
          </p:cNvSpPr>
          <p:nvPr>
            <p:ph type="ftr" sz="quarter" idx="3"/>
          </p:nvPr>
        </p:nvSpPr>
        <p:spPr>
          <a:xfrm>
            <a:off x="3717960" y="6470704"/>
            <a:ext cx="4530599" cy="274320"/>
          </a:xfrm>
          <a:prstGeom prst="rect">
            <a:avLst/>
          </a:prstGeom>
        </p:spPr>
        <p:txBody>
          <a:bodyPr vert="horz" lIns="91440" tIns="45720" rIns="91440" bIns="45720" rtlCol="0" anchor="ctr"/>
          <a:lstStyle>
            <a:lvl1pPr algn="r">
              <a:defRPr sz="1365"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319911" y="6470704"/>
            <a:ext cx="747492" cy="274320"/>
          </a:xfrm>
          <a:prstGeom prst="rect">
            <a:avLst/>
          </a:prstGeom>
        </p:spPr>
        <p:txBody>
          <a:bodyPr vert="horz" lIns="91440" tIns="45720" rIns="91440" bIns="45720" rtlCol="0" anchor="ctr"/>
          <a:lstStyle>
            <a:lvl1pPr algn="l">
              <a:defRPr sz="1365">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584994"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859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itl.nist.gov/div898/handbook/eda/section3/eda3674.htm" TargetMode="External"/><Relationship Id="rId2" Type="http://schemas.openxmlformats.org/officeDocument/2006/relationships/hyperlink" Target="https://www.statisticshowto.com/tables/t-distribution-table/" TargetMode="External"/><Relationship Id="rId1" Type="http://schemas.openxmlformats.org/officeDocument/2006/relationships/slideLayout" Target="../slideLayouts/slideLayout2.xml"/><Relationship Id="rId4" Type="http://schemas.openxmlformats.org/officeDocument/2006/relationships/hyperlink" Target="http://www.socr.ucla.edu/Applets.dir/WilcoxonRankSumTabl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tatology.org/z-tab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tatology.org/z-tab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tatology.org/z-tab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www.statology.org/mann-whitney-u-table/" TargetMode="External"/><Relationship Id="rId13" Type="http://schemas.openxmlformats.org/officeDocument/2006/relationships/hyperlink" Target="https://www.statology.org/here-is-how-to-find-the-p-value-from-the-f-distribution-table/" TargetMode="External"/><Relationship Id="rId18" Type="http://schemas.openxmlformats.org/officeDocument/2006/relationships/hyperlink" Target="https://www.statology.org/how-to-read-t-distribution-table/" TargetMode="External"/><Relationship Id="rId3" Type="http://schemas.openxmlformats.org/officeDocument/2006/relationships/hyperlink" Target="https://www.statology.org/binomial-distribution-table/" TargetMode="External"/><Relationship Id="rId7" Type="http://schemas.openxmlformats.org/officeDocument/2006/relationships/hyperlink" Target="https://www.statology.org/f-distribution-table/" TargetMode="External"/><Relationship Id="rId12" Type="http://schemas.openxmlformats.org/officeDocument/2006/relationships/hyperlink" Target="https://www.statology.org/z-table/" TargetMode="External"/><Relationship Id="rId17" Type="http://schemas.openxmlformats.org/officeDocument/2006/relationships/hyperlink" Target="https://www.statology.org/how-to-read-the-f-distribution-table/" TargetMode="External"/><Relationship Id="rId2" Type="http://schemas.openxmlformats.org/officeDocument/2006/relationships/hyperlink" Target="https://www.statology.org/tables/" TargetMode="External"/><Relationship Id="rId16" Type="http://schemas.openxmlformats.org/officeDocument/2006/relationships/hyperlink" Target="https://www.statology.org/how-to-read-binomial-distribution-table/" TargetMode="External"/><Relationship Id="rId20" Type="http://schemas.openxmlformats.org/officeDocument/2006/relationships/hyperlink" Target="https://www.statology.org/how-to-use-z-table/" TargetMode="External"/><Relationship Id="rId1" Type="http://schemas.openxmlformats.org/officeDocument/2006/relationships/slideLayout" Target="../slideLayouts/slideLayout2.xml"/><Relationship Id="rId6" Type="http://schemas.openxmlformats.org/officeDocument/2006/relationships/hyperlink" Target="https://www.statology.org/durbin-watson-table/" TargetMode="External"/><Relationship Id="rId11" Type="http://schemas.openxmlformats.org/officeDocument/2006/relationships/hyperlink" Target="https://www.statology.org/wilcoxon-signed-rank-test-critical-values-table/" TargetMode="External"/><Relationship Id="rId5" Type="http://schemas.openxmlformats.org/officeDocument/2006/relationships/hyperlink" Target="https://www.statology.org/dunnetts-table/" TargetMode="External"/><Relationship Id="rId15" Type="http://schemas.openxmlformats.org/officeDocument/2006/relationships/hyperlink" Target="https://www.statology.org/how-to-find-the-p-value-from-the-chi-square-distribution-table/" TargetMode="External"/><Relationship Id="rId10" Type="http://schemas.openxmlformats.org/officeDocument/2006/relationships/hyperlink" Target="https://www.statology.org/t-distribution-table/" TargetMode="External"/><Relationship Id="rId19" Type="http://schemas.openxmlformats.org/officeDocument/2006/relationships/hyperlink" Target="https://www.statology.org/how-to-read-chi-square-distribution-table/" TargetMode="External"/><Relationship Id="rId4" Type="http://schemas.openxmlformats.org/officeDocument/2006/relationships/hyperlink" Target="https://www.statology.org/chi-square-distribution-table/" TargetMode="External"/><Relationship Id="rId9" Type="http://schemas.openxmlformats.org/officeDocument/2006/relationships/hyperlink" Target="https://www.statology.org/pearson-correlation-critical-values-table/" TargetMode="External"/><Relationship Id="rId14" Type="http://schemas.openxmlformats.org/officeDocument/2006/relationships/hyperlink" Target="https://www.statology.org/here-is-how-to-find-the-p-value-from-the-t-distribution-tab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openstax.org/books/introductory-business-statistics/pages/9-4-full-hypothesis-test-examples" TargetMode="External"/><Relationship Id="rId2" Type="http://schemas.openxmlformats.org/officeDocument/2006/relationships/hyperlink" Target="https://www.statisticshowto.com/tables/z-tab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b="1" i="1" spc="-15" dirty="0">
                <a:latin typeface="Constantia"/>
                <a:cs typeface="Constantia"/>
              </a:rPr>
              <a:t>Statistical</a:t>
            </a:r>
            <a:r>
              <a:rPr b="1" i="1" spc="-30" dirty="0">
                <a:latin typeface="Constantia"/>
                <a:cs typeface="Constantia"/>
              </a:rPr>
              <a:t> </a:t>
            </a:r>
            <a:r>
              <a:rPr b="1" i="1" spc="-20" dirty="0">
                <a:latin typeface="Constantia"/>
                <a:cs typeface="Constantia"/>
              </a:rPr>
              <a:t>Inference</a:t>
            </a:r>
          </a:p>
        </p:txBody>
      </p:sp>
      <p:sp>
        <p:nvSpPr>
          <p:cNvPr id="4" name="Subtitle 3"/>
          <p:cNvSpPr>
            <a:spLocks noGrp="1"/>
          </p:cNvSpPr>
          <p:nvPr>
            <p:ph type="body" idx="1"/>
          </p:nvPr>
        </p:nvSpPr>
        <p:spPr/>
        <p:txBody>
          <a:bodyPr/>
          <a:lstStyle/>
          <a:p>
            <a:r>
              <a:rPr lang="en-US" dirty="0"/>
              <a:t>Dr. Bhakti </a:t>
            </a:r>
            <a:r>
              <a:rPr lang="en-US" dirty="0" err="1"/>
              <a:t>Palkar</a:t>
            </a:r>
            <a:endParaRPr lang="en-US" dirty="0"/>
          </a:p>
        </p:txBody>
      </p:sp>
      <p:sp>
        <p:nvSpPr>
          <p:cNvPr id="3" name="object 3"/>
          <p:cNvSpPr txBox="1"/>
          <p:nvPr/>
        </p:nvSpPr>
        <p:spPr>
          <a:xfrm>
            <a:off x="8782177" y="6556200"/>
            <a:ext cx="15049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045C75"/>
                </a:solidFill>
                <a:latin typeface="Constantia"/>
                <a:cs typeface="Constantia"/>
              </a:rPr>
              <a:t>1</a:t>
            </a:fld>
            <a:endParaRPr sz="1200">
              <a:latin typeface="Constantia"/>
              <a:cs typeface="Constanti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pc="-5" dirty="0"/>
              <a:t>1. Null &amp; Alternative hypothesis</a:t>
            </a:r>
          </a:p>
        </p:txBody>
      </p:sp>
      <p:sp>
        <p:nvSpPr>
          <p:cNvPr id="4" name="Content Placeholder 3"/>
          <p:cNvSpPr>
            <a:spLocks noGrp="1"/>
          </p:cNvSpPr>
          <p:nvPr>
            <p:ph idx="1"/>
          </p:nvPr>
        </p:nvSpPr>
        <p:spPr>
          <a:xfrm>
            <a:off x="786232" y="2286000"/>
            <a:ext cx="8008518" cy="4023360"/>
          </a:xfrm>
        </p:spPr>
        <p:txBody>
          <a:bodyPr>
            <a:normAutofit/>
          </a:bodyPr>
          <a:lstStyle/>
          <a:p>
            <a:pPr marL="0" indent="0">
              <a:buNone/>
            </a:pPr>
            <a:r>
              <a:rPr lang="en-US" dirty="0" smtClean="0"/>
              <a:t>The</a:t>
            </a:r>
            <a:r>
              <a:rPr lang="en-US" dirty="0"/>
              <a:t> </a:t>
            </a:r>
            <a:r>
              <a:rPr lang="en-US" b="1" dirty="0"/>
              <a:t>null</a:t>
            </a:r>
            <a:r>
              <a:rPr lang="en-US" dirty="0"/>
              <a:t> and </a:t>
            </a:r>
            <a:r>
              <a:rPr lang="en-US" b="1" dirty="0"/>
              <a:t>alternative</a:t>
            </a:r>
            <a:r>
              <a:rPr lang="en-US" dirty="0"/>
              <a:t> </a:t>
            </a:r>
            <a:r>
              <a:rPr lang="en-US" b="1" dirty="0"/>
              <a:t>hypotheses</a:t>
            </a:r>
            <a:r>
              <a:rPr lang="en-US" dirty="0"/>
              <a:t> are the two mutually exclusive statements about a parameter or population mentioned in the introduction</a:t>
            </a:r>
            <a:r>
              <a:rPr lang="en-US" dirty="0" smtClean="0"/>
              <a:t>.</a:t>
            </a:r>
          </a:p>
          <a:p>
            <a:pPr marL="0" indent="0">
              <a:lnSpc>
                <a:spcPts val="2050"/>
              </a:lnSpc>
              <a:buNone/>
            </a:pPr>
            <a:r>
              <a:rPr lang="en-US" b="1" dirty="0"/>
              <a:t>Null hypothesis : </a:t>
            </a:r>
            <a:r>
              <a:rPr lang="en-US" dirty="0"/>
              <a:t>The hypothesis actually to be tested is usually given the symbol 𝐻0 and is commonly referred as the null hypothesis.</a:t>
            </a:r>
          </a:p>
          <a:p>
            <a:pPr marL="0" indent="0">
              <a:lnSpc>
                <a:spcPts val="2050"/>
              </a:lnSpc>
              <a:buNone/>
            </a:pPr>
            <a:r>
              <a:rPr lang="en-US" b="1" dirty="0"/>
              <a:t>Alternate hypothesis :</a:t>
            </a:r>
            <a:r>
              <a:rPr lang="en-US" dirty="0"/>
              <a:t>The other hypothesis, which is assumed to be true when null hypothesis is false,  is referred </a:t>
            </a:r>
            <a:r>
              <a:rPr lang="en-US" dirty="0" smtClean="0"/>
              <a:t>as the</a:t>
            </a:r>
            <a:r>
              <a:rPr lang="en-US" dirty="0"/>
              <a:t> alternate hypothesis and is often symbolized by 𝐻1</a:t>
            </a:r>
          </a:p>
          <a:p>
            <a:pPr marL="0" indent="0">
              <a:lnSpc>
                <a:spcPct val="100000"/>
              </a:lnSpc>
              <a:buNone/>
            </a:pPr>
            <a:r>
              <a:rPr lang="en-US" b="1" dirty="0"/>
              <a:t>Example : </a:t>
            </a:r>
            <a:r>
              <a:rPr lang="en-US" dirty="0"/>
              <a:t>One hypothesis might claim that wages of men and women are equal, while the alternative might claim that men make more than women</a:t>
            </a:r>
            <a:r>
              <a:rPr lang="en-US" dirty="0" smtClean="0"/>
              <a:t>.</a:t>
            </a:r>
            <a:endParaRPr lang="en-US" dirty="0"/>
          </a:p>
        </p:txBody>
      </p:sp>
    </p:spTree>
    <p:extLst>
      <p:ext uri="{BB962C8B-B14F-4D97-AF65-F5344CB8AC3E}">
        <p14:creationId xmlns:p14="http://schemas.microsoft.com/office/powerpoint/2010/main" val="416480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Case I : H0 : μ=μ0 </a:t>
            </a:r>
            <a:r>
              <a:rPr lang="en-US" dirty="0" smtClean="0"/>
              <a:t>, HA</a:t>
            </a:r>
            <a:r>
              <a:rPr lang="en-US" dirty="0"/>
              <a:t>: μ </a:t>
            </a:r>
            <a:r>
              <a:rPr lang="en-US" dirty="0" smtClean="0"/>
              <a:t>≠μ0 </a:t>
            </a:r>
          </a:p>
          <a:p>
            <a:r>
              <a:rPr lang="en-US" dirty="0" smtClean="0"/>
              <a:t>e.g</a:t>
            </a:r>
            <a:r>
              <a:rPr lang="en-US" dirty="0"/>
              <a:t>. we want to test that the population mean is different than 50 </a:t>
            </a:r>
            <a:endParaRPr lang="en-US" dirty="0" smtClean="0"/>
          </a:p>
          <a:p>
            <a:r>
              <a:rPr lang="en-US" dirty="0" smtClean="0"/>
              <a:t>Case </a:t>
            </a:r>
            <a:r>
              <a:rPr lang="en-US" dirty="0"/>
              <a:t>II : H0 : μ = μ0 </a:t>
            </a:r>
            <a:r>
              <a:rPr lang="en-US" dirty="0" smtClean="0"/>
              <a:t>, HA</a:t>
            </a:r>
            <a:r>
              <a:rPr lang="en-US" dirty="0"/>
              <a:t>: μ &gt; μ0 </a:t>
            </a:r>
            <a:endParaRPr lang="en-US" dirty="0" smtClean="0"/>
          </a:p>
          <a:p>
            <a:r>
              <a:rPr lang="en-US" dirty="0" smtClean="0"/>
              <a:t>e.g</a:t>
            </a:r>
            <a:r>
              <a:rPr lang="en-US" dirty="0"/>
              <a:t>. we want to test that the population mean is greater than 50 </a:t>
            </a:r>
            <a:endParaRPr lang="en-US" dirty="0" smtClean="0"/>
          </a:p>
          <a:p>
            <a:r>
              <a:rPr lang="en-US" dirty="0" smtClean="0"/>
              <a:t>Case </a:t>
            </a:r>
            <a:r>
              <a:rPr lang="en-US" dirty="0"/>
              <a:t>III : H0: μ = μ0 </a:t>
            </a:r>
            <a:r>
              <a:rPr lang="en-US" dirty="0" smtClean="0"/>
              <a:t>, HA</a:t>
            </a:r>
            <a:r>
              <a:rPr lang="en-US" dirty="0"/>
              <a:t>: μ&lt; μ0 </a:t>
            </a:r>
            <a:endParaRPr lang="en-US" dirty="0" smtClean="0"/>
          </a:p>
          <a:p>
            <a:r>
              <a:rPr lang="en-US" dirty="0" smtClean="0"/>
              <a:t>e.g</a:t>
            </a:r>
            <a:r>
              <a:rPr lang="en-US" dirty="0"/>
              <a:t>. we want to test that the population mean is less than 50</a:t>
            </a:r>
            <a:endParaRPr lang="en-IN" dirty="0"/>
          </a:p>
        </p:txBody>
      </p:sp>
      <p:sp>
        <p:nvSpPr>
          <p:cNvPr id="4" name="Rectangle 3"/>
          <p:cNvSpPr/>
          <p:nvPr/>
        </p:nvSpPr>
        <p:spPr>
          <a:xfrm>
            <a:off x="946150" y="5181600"/>
            <a:ext cx="7848600" cy="646331"/>
          </a:xfrm>
          <a:prstGeom prst="rect">
            <a:avLst/>
          </a:prstGeom>
        </p:spPr>
        <p:txBody>
          <a:bodyPr wrap="square">
            <a:spAutoFit/>
          </a:bodyPr>
          <a:lstStyle/>
          <a:p>
            <a:r>
              <a:rPr lang="en-US" dirty="0">
                <a:solidFill>
                  <a:srgbClr val="FF0000"/>
                </a:solidFill>
              </a:rPr>
              <a:t>The null hypothesis should contain an equality (=, ≤ ,≥</a:t>
            </a:r>
            <a:r>
              <a:rPr lang="en-US" dirty="0" smtClean="0">
                <a:solidFill>
                  <a:srgbClr val="FF0000"/>
                </a:solidFill>
              </a:rPr>
              <a:t>):</a:t>
            </a:r>
          </a:p>
          <a:p>
            <a:r>
              <a:rPr lang="en-US" dirty="0" smtClean="0">
                <a:solidFill>
                  <a:srgbClr val="FF0000"/>
                </a:solidFill>
              </a:rPr>
              <a:t> </a:t>
            </a:r>
            <a:r>
              <a:rPr lang="en-US" dirty="0">
                <a:solidFill>
                  <a:srgbClr val="FF0000"/>
                </a:solidFill>
              </a:rPr>
              <a:t>old scores ≥ new scores </a:t>
            </a:r>
            <a:endParaRPr lang="en-IN" dirty="0">
              <a:solidFill>
                <a:srgbClr val="FF0000"/>
              </a:solidFill>
            </a:endParaRPr>
          </a:p>
        </p:txBody>
      </p:sp>
      <p:sp>
        <p:nvSpPr>
          <p:cNvPr id="5" name="Rectangle 4"/>
          <p:cNvSpPr/>
          <p:nvPr/>
        </p:nvSpPr>
        <p:spPr>
          <a:xfrm>
            <a:off x="998967" y="5867400"/>
            <a:ext cx="7239000" cy="646331"/>
          </a:xfrm>
          <a:prstGeom prst="rect">
            <a:avLst/>
          </a:prstGeom>
        </p:spPr>
        <p:txBody>
          <a:bodyPr wrap="square">
            <a:spAutoFit/>
          </a:bodyPr>
          <a:lstStyle/>
          <a:p>
            <a:r>
              <a:rPr lang="en-US" dirty="0">
                <a:solidFill>
                  <a:srgbClr val="0070C0"/>
                </a:solidFill>
              </a:rPr>
              <a:t>The alternate hypothesis should not have an equality (≠</a:t>
            </a:r>
            <a:r>
              <a:rPr lang="en-US" dirty="0" smtClean="0">
                <a:solidFill>
                  <a:srgbClr val="0070C0"/>
                </a:solidFill>
              </a:rPr>
              <a:t>,&lt;,&gt;):</a:t>
            </a:r>
          </a:p>
          <a:p>
            <a:r>
              <a:rPr lang="en-US" dirty="0" smtClean="0">
                <a:solidFill>
                  <a:srgbClr val="0070C0"/>
                </a:solidFill>
              </a:rPr>
              <a:t> </a:t>
            </a:r>
            <a:r>
              <a:rPr lang="en-US" dirty="0">
                <a:solidFill>
                  <a:srgbClr val="0070C0"/>
                </a:solidFill>
              </a:rPr>
              <a:t>old scores &lt; new scores</a:t>
            </a:r>
            <a:endParaRPr lang="en-IN" dirty="0">
              <a:solidFill>
                <a:srgbClr val="0070C0"/>
              </a:solidFill>
            </a:endParaRPr>
          </a:p>
        </p:txBody>
      </p:sp>
    </p:spTree>
    <p:extLst>
      <p:ext uri="{BB962C8B-B14F-4D97-AF65-F5344CB8AC3E}">
        <p14:creationId xmlns:p14="http://schemas.microsoft.com/office/powerpoint/2010/main" val="735460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5" dirty="0"/>
              <a:t>2. Selection of an appropriate test statistic</a:t>
            </a:r>
          </a:p>
        </p:txBody>
      </p:sp>
      <p:sp>
        <p:nvSpPr>
          <p:cNvPr id="3" name="Content Placeholder 2"/>
          <p:cNvSpPr>
            <a:spLocks noGrp="1"/>
          </p:cNvSpPr>
          <p:nvPr>
            <p:ph idx="1"/>
          </p:nvPr>
        </p:nvSpPr>
        <p:spPr/>
        <p:txBody>
          <a:bodyPr>
            <a:normAutofit lnSpcReduction="10000"/>
          </a:bodyPr>
          <a:lstStyle/>
          <a:p>
            <a:pPr algn="just"/>
            <a:r>
              <a:rPr lang="en-US" dirty="0" smtClean="0"/>
              <a:t>To </a:t>
            </a:r>
            <a:r>
              <a:rPr lang="en-US" dirty="0"/>
              <a:t>test your claims, you need to decide on the right </a:t>
            </a:r>
            <a:r>
              <a:rPr lang="en-US" b="1" dirty="0"/>
              <a:t>test</a:t>
            </a:r>
            <a:r>
              <a:rPr lang="en-US" dirty="0"/>
              <a:t> or </a:t>
            </a:r>
            <a:r>
              <a:rPr lang="en-US" b="1" dirty="0"/>
              <a:t>test statistic</a:t>
            </a:r>
            <a:r>
              <a:rPr lang="en-US" dirty="0"/>
              <a:t>. </a:t>
            </a:r>
            <a:r>
              <a:rPr lang="en-US" dirty="0">
                <a:ea typeface="+mn-lt"/>
                <a:cs typeface="+mn-lt"/>
              </a:rPr>
              <a:t>There are two types of tests of hypotheses</a:t>
            </a:r>
            <a:endParaRPr lang="en-US" dirty="0"/>
          </a:p>
          <a:p>
            <a:pPr algn="just"/>
            <a:r>
              <a:rPr lang="en-US" dirty="0">
                <a:ea typeface="+mn-lt"/>
                <a:cs typeface="+mn-lt"/>
              </a:rPr>
              <a:t>1. Non parametric tests (also called distribution free test of hypotheses)</a:t>
            </a:r>
            <a:endParaRPr lang="en-US" dirty="0"/>
          </a:p>
          <a:p>
            <a:pPr algn="just"/>
            <a:r>
              <a:rPr lang="en-US" dirty="0"/>
              <a:t>2. </a:t>
            </a:r>
            <a:r>
              <a:rPr lang="en-US" dirty="0">
                <a:ea typeface="+mn-lt"/>
                <a:cs typeface="+mn-lt"/>
              </a:rPr>
              <a:t>Parametric tests (also called standard test of hypotheses)</a:t>
            </a:r>
            <a:endParaRPr lang="en-US" dirty="0"/>
          </a:p>
          <a:p>
            <a:r>
              <a:rPr lang="en-US" dirty="0"/>
              <a:t>It is a </a:t>
            </a:r>
            <a:r>
              <a:rPr lang="en-US" i="1" dirty="0"/>
              <a:t>random variable</a:t>
            </a:r>
            <a:r>
              <a:rPr lang="en-US" dirty="0"/>
              <a:t> as it is derived from a </a:t>
            </a:r>
            <a:r>
              <a:rPr lang="en-US" b="1" dirty="0"/>
              <a:t>random sample</a:t>
            </a:r>
            <a:r>
              <a:rPr lang="en-US" dirty="0"/>
              <a:t>. In hypothesis tests, it compares the sample statistic to the expected result of the null hypothesis. The selection of the test statistic is dependent on:</a:t>
            </a:r>
          </a:p>
          <a:p>
            <a:pPr>
              <a:buFont typeface="Arial" panose="020B0604020202020204" pitchFamily="34" charset="0"/>
              <a:buChar char="•"/>
            </a:pPr>
            <a:r>
              <a:rPr lang="en-US" dirty="0"/>
              <a:t>Parametric vs. non-parametric</a:t>
            </a:r>
          </a:p>
          <a:p>
            <a:pPr>
              <a:buFont typeface="Arial" panose="020B0604020202020204" pitchFamily="34" charset="0"/>
              <a:buChar char="•"/>
            </a:pPr>
            <a:r>
              <a:rPr lang="en-US" dirty="0"/>
              <a:t>Number of samples (one, two, multiple)</a:t>
            </a:r>
          </a:p>
          <a:p>
            <a:pPr>
              <a:buFont typeface="Arial" panose="020B0604020202020204" pitchFamily="34" charset="0"/>
              <a:buChar char="•"/>
            </a:pPr>
            <a:r>
              <a:rPr lang="en-US" dirty="0"/>
              <a:t>Discrete (e.g. number of customers) or continuous variable (e.g. order value)</a:t>
            </a:r>
          </a:p>
          <a:p>
            <a:endParaRPr lang="en-US" dirty="0"/>
          </a:p>
        </p:txBody>
      </p:sp>
    </p:spTree>
    <p:extLst>
      <p:ext uri="{BB962C8B-B14F-4D97-AF65-F5344CB8AC3E}">
        <p14:creationId xmlns:p14="http://schemas.microsoft.com/office/powerpoint/2010/main" val="4246249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457200" y="568451"/>
            <a:ext cx="4122420" cy="12700"/>
          </a:xfrm>
          <a:custGeom>
            <a:avLst/>
            <a:gdLst/>
            <a:ahLst/>
            <a:cxnLst/>
            <a:rect l="l" t="t" r="r" b="b"/>
            <a:pathLst>
              <a:path w="4122420" h="12700">
                <a:moveTo>
                  <a:pt x="4122420" y="0"/>
                </a:moveTo>
                <a:lnTo>
                  <a:pt x="0" y="0"/>
                </a:lnTo>
                <a:lnTo>
                  <a:pt x="0" y="12192"/>
                </a:lnTo>
                <a:lnTo>
                  <a:pt x="4122420" y="12192"/>
                </a:lnTo>
                <a:lnTo>
                  <a:pt x="4122420" y="0"/>
                </a:lnTo>
                <a:close/>
              </a:path>
            </a:pathLst>
          </a:custGeom>
          <a:solidFill>
            <a:srgbClr val="4F271C"/>
          </a:solidFill>
        </p:spPr>
        <p:txBody>
          <a:bodyPr wrap="square" lIns="0" tIns="0" rIns="0" bIns="0" rtlCol="0"/>
          <a:lstStyle/>
          <a:p>
            <a:endParaRPr/>
          </a:p>
        </p:txBody>
      </p:sp>
      <p:sp>
        <p:nvSpPr>
          <p:cNvPr id="5" name="object 4"/>
          <p:cNvSpPr txBox="1"/>
          <p:nvPr/>
        </p:nvSpPr>
        <p:spPr>
          <a:xfrm>
            <a:off x="8885935" y="2290698"/>
            <a:ext cx="99060" cy="184785"/>
          </a:xfrm>
          <a:prstGeom prst="rect">
            <a:avLst/>
          </a:prstGeom>
        </p:spPr>
        <p:txBody>
          <a:bodyPr vert="horz" wrap="square" lIns="0" tIns="11430" rIns="0" bIns="0" rtlCol="0">
            <a:spAutoFit/>
          </a:bodyPr>
          <a:lstStyle/>
          <a:p>
            <a:pPr marL="12700">
              <a:lnSpc>
                <a:spcPct val="100000"/>
              </a:lnSpc>
              <a:spcBef>
                <a:spcPts val="90"/>
              </a:spcBef>
            </a:pPr>
            <a:r>
              <a:rPr sz="1050" spc="-280" dirty="0">
                <a:solidFill>
                  <a:srgbClr val="3891A7"/>
                </a:solidFill>
                <a:latin typeface="Arial"/>
                <a:cs typeface="Arial"/>
              </a:rPr>
              <a:t></a:t>
            </a:r>
            <a:endParaRPr sz="1050">
              <a:latin typeface="Arial"/>
              <a:cs typeface="Arial"/>
            </a:endParaRPr>
          </a:p>
        </p:txBody>
      </p:sp>
      <p:sp>
        <p:nvSpPr>
          <p:cNvPr id="6" name="object 5"/>
          <p:cNvSpPr txBox="1"/>
          <p:nvPr/>
        </p:nvSpPr>
        <p:spPr>
          <a:xfrm>
            <a:off x="761491" y="2258694"/>
            <a:ext cx="2793365" cy="223520"/>
          </a:xfrm>
          <a:prstGeom prst="rect">
            <a:avLst/>
          </a:prstGeom>
        </p:spPr>
        <p:txBody>
          <a:bodyPr vert="horz" wrap="square" lIns="0" tIns="12065" rIns="0" bIns="0" rtlCol="0">
            <a:spAutoFit/>
          </a:bodyPr>
          <a:lstStyle/>
          <a:p>
            <a:pPr marL="12700">
              <a:lnSpc>
                <a:spcPct val="100000"/>
              </a:lnSpc>
              <a:spcBef>
                <a:spcPts val="95"/>
              </a:spcBef>
            </a:pPr>
            <a:r>
              <a:rPr sz="1300" b="1" spc="-5" dirty="0">
                <a:latin typeface="Trebuchet MS"/>
                <a:cs typeface="Trebuchet MS"/>
              </a:rPr>
              <a:t>population </a:t>
            </a:r>
            <a:r>
              <a:rPr sz="1300" b="1" spc="-25" dirty="0">
                <a:latin typeface="Trebuchet MS"/>
                <a:cs typeface="Trebuchet MS"/>
              </a:rPr>
              <a:t>is </a:t>
            </a:r>
            <a:r>
              <a:rPr sz="1300" b="1" spc="15" dirty="0">
                <a:latin typeface="Trebuchet MS"/>
                <a:cs typeface="Trebuchet MS"/>
              </a:rPr>
              <a:t>normal </a:t>
            </a:r>
            <a:r>
              <a:rPr sz="1300" b="1" spc="25" dirty="0">
                <a:latin typeface="Trebuchet MS"/>
                <a:cs typeface="Trebuchet MS"/>
              </a:rPr>
              <a:t>or </a:t>
            </a:r>
            <a:r>
              <a:rPr sz="1300" b="1" spc="10" dirty="0">
                <a:latin typeface="Trebuchet MS"/>
                <a:cs typeface="Trebuchet MS"/>
              </a:rPr>
              <a:t>not</a:t>
            </a:r>
            <a:r>
              <a:rPr sz="1300" b="1" spc="260" dirty="0">
                <a:latin typeface="Trebuchet MS"/>
                <a:cs typeface="Trebuchet MS"/>
              </a:rPr>
              <a:t> </a:t>
            </a:r>
            <a:r>
              <a:rPr sz="1300" b="1" spc="15" dirty="0">
                <a:latin typeface="Trebuchet MS"/>
                <a:cs typeface="Trebuchet MS"/>
              </a:rPr>
              <a:t>normal</a:t>
            </a:r>
            <a:endParaRPr sz="1300" dirty="0">
              <a:latin typeface="Trebuchet MS"/>
              <a:cs typeface="Trebuchet MS"/>
            </a:endParaRPr>
          </a:p>
        </p:txBody>
      </p:sp>
      <p:sp>
        <p:nvSpPr>
          <p:cNvPr id="7" name="object 6"/>
          <p:cNvSpPr txBox="1"/>
          <p:nvPr/>
        </p:nvSpPr>
        <p:spPr>
          <a:xfrm>
            <a:off x="1741677" y="2493391"/>
            <a:ext cx="662305" cy="223520"/>
          </a:xfrm>
          <a:prstGeom prst="rect">
            <a:avLst/>
          </a:prstGeom>
        </p:spPr>
        <p:txBody>
          <a:bodyPr vert="horz" wrap="square" lIns="0" tIns="12065" rIns="0" bIns="0" rtlCol="0">
            <a:spAutoFit/>
          </a:bodyPr>
          <a:lstStyle/>
          <a:p>
            <a:pPr marL="12700">
              <a:lnSpc>
                <a:spcPct val="100000"/>
              </a:lnSpc>
              <a:spcBef>
                <a:spcPts val="95"/>
              </a:spcBef>
            </a:pPr>
            <a:r>
              <a:rPr sz="1300" spc="-60" dirty="0">
                <a:latin typeface="Trebuchet MS"/>
                <a:cs typeface="Trebuchet MS"/>
              </a:rPr>
              <a:t>( </a:t>
            </a:r>
            <a:r>
              <a:rPr sz="1300" spc="-65" dirty="0">
                <a:latin typeface="Trebuchet MS"/>
                <a:cs typeface="Trebuchet MS"/>
              </a:rPr>
              <a:t>n </a:t>
            </a:r>
            <a:r>
              <a:rPr sz="1300" spc="70" dirty="0">
                <a:latin typeface="Trebuchet MS"/>
                <a:cs typeface="Trebuchet MS"/>
              </a:rPr>
              <a:t>≥ </a:t>
            </a:r>
            <a:r>
              <a:rPr sz="1300" spc="-35" dirty="0">
                <a:latin typeface="Trebuchet MS"/>
                <a:cs typeface="Trebuchet MS"/>
              </a:rPr>
              <a:t>30</a:t>
            </a:r>
            <a:r>
              <a:rPr sz="1300" spc="-130" dirty="0">
                <a:latin typeface="Trebuchet MS"/>
                <a:cs typeface="Trebuchet MS"/>
              </a:rPr>
              <a:t> </a:t>
            </a:r>
            <a:r>
              <a:rPr sz="1300" spc="-60" dirty="0">
                <a:latin typeface="Trebuchet MS"/>
                <a:cs typeface="Trebuchet MS"/>
              </a:rPr>
              <a:t>)</a:t>
            </a:r>
            <a:endParaRPr sz="1300">
              <a:latin typeface="Trebuchet MS"/>
              <a:cs typeface="Trebuchet MS"/>
            </a:endParaRPr>
          </a:p>
        </p:txBody>
      </p:sp>
      <p:sp>
        <p:nvSpPr>
          <p:cNvPr id="8" name="object 7"/>
          <p:cNvSpPr txBox="1"/>
          <p:nvPr/>
        </p:nvSpPr>
        <p:spPr>
          <a:xfrm>
            <a:off x="6202500" y="2221509"/>
            <a:ext cx="1614170" cy="495300"/>
          </a:xfrm>
          <a:prstGeom prst="rect">
            <a:avLst/>
          </a:prstGeom>
        </p:spPr>
        <p:txBody>
          <a:bodyPr vert="horz" wrap="square" lIns="0" tIns="12700" rIns="0" bIns="0" rtlCol="0">
            <a:spAutoFit/>
          </a:bodyPr>
          <a:lstStyle/>
          <a:p>
            <a:pPr marL="471805" marR="5080" indent="-459740">
              <a:lnSpc>
                <a:spcPct val="118500"/>
              </a:lnSpc>
              <a:spcBef>
                <a:spcPts val="100"/>
              </a:spcBef>
            </a:pPr>
            <a:r>
              <a:rPr sz="1300" b="1" spc="-5" dirty="0">
                <a:latin typeface="Trebuchet MS"/>
                <a:cs typeface="Trebuchet MS"/>
              </a:rPr>
              <a:t>population </a:t>
            </a:r>
            <a:r>
              <a:rPr sz="1300" b="1" spc="-25" dirty="0">
                <a:latin typeface="Trebuchet MS"/>
                <a:cs typeface="Trebuchet MS"/>
              </a:rPr>
              <a:t>is</a:t>
            </a:r>
            <a:r>
              <a:rPr sz="1300" b="1" spc="-80" dirty="0">
                <a:latin typeface="Trebuchet MS"/>
                <a:cs typeface="Trebuchet MS"/>
              </a:rPr>
              <a:t> </a:t>
            </a:r>
            <a:r>
              <a:rPr sz="1300" b="1" spc="15" dirty="0">
                <a:latin typeface="Trebuchet MS"/>
                <a:cs typeface="Trebuchet MS"/>
              </a:rPr>
              <a:t>normal  </a:t>
            </a:r>
            <a:r>
              <a:rPr sz="1300" b="1" dirty="0">
                <a:latin typeface="Trebuchet MS"/>
                <a:cs typeface="Trebuchet MS"/>
              </a:rPr>
              <a:t>(n&lt;</a:t>
            </a:r>
            <a:r>
              <a:rPr sz="1300" b="1" spc="-45" dirty="0">
                <a:latin typeface="Trebuchet MS"/>
                <a:cs typeface="Trebuchet MS"/>
              </a:rPr>
              <a:t> </a:t>
            </a:r>
            <a:r>
              <a:rPr sz="1300" b="1" spc="-25" dirty="0">
                <a:latin typeface="Trebuchet MS"/>
                <a:cs typeface="Trebuchet MS"/>
              </a:rPr>
              <a:t>30)</a:t>
            </a:r>
            <a:endParaRPr sz="1300">
              <a:latin typeface="Trebuchet MS"/>
              <a:cs typeface="Trebuchet MS"/>
            </a:endParaRPr>
          </a:p>
        </p:txBody>
      </p:sp>
      <p:sp>
        <p:nvSpPr>
          <p:cNvPr id="9" name="object 8"/>
          <p:cNvSpPr txBox="1"/>
          <p:nvPr/>
        </p:nvSpPr>
        <p:spPr>
          <a:xfrm>
            <a:off x="272288" y="4046601"/>
            <a:ext cx="1011555" cy="254000"/>
          </a:xfrm>
          <a:prstGeom prst="rect">
            <a:avLst/>
          </a:prstGeom>
        </p:spPr>
        <p:txBody>
          <a:bodyPr vert="horz" wrap="square" lIns="0" tIns="12700" rIns="0" bIns="0" rtlCol="0">
            <a:spAutoFit/>
          </a:bodyPr>
          <a:lstStyle/>
          <a:p>
            <a:pPr marL="12700">
              <a:lnSpc>
                <a:spcPct val="100000"/>
              </a:lnSpc>
              <a:spcBef>
                <a:spcPts val="100"/>
              </a:spcBef>
            </a:pPr>
            <a:r>
              <a:rPr sz="1500" b="1" dirty="0">
                <a:latin typeface="Arial"/>
                <a:cs typeface="Arial"/>
              </a:rPr>
              <a:t>σ </a:t>
            </a:r>
            <a:r>
              <a:rPr sz="1500" b="1" spc="-25" dirty="0">
                <a:latin typeface="Trebuchet MS"/>
                <a:cs typeface="Trebuchet MS"/>
              </a:rPr>
              <a:t>is</a:t>
            </a:r>
            <a:r>
              <a:rPr sz="1500" b="1" spc="-265" dirty="0">
                <a:latin typeface="Trebuchet MS"/>
                <a:cs typeface="Trebuchet MS"/>
              </a:rPr>
              <a:t> </a:t>
            </a:r>
            <a:r>
              <a:rPr sz="1500" b="1" spc="-10" dirty="0">
                <a:latin typeface="Trebuchet MS"/>
                <a:cs typeface="Trebuchet MS"/>
              </a:rPr>
              <a:t>known</a:t>
            </a:r>
            <a:endParaRPr sz="1500">
              <a:latin typeface="Trebuchet MS"/>
              <a:cs typeface="Trebuchet MS"/>
            </a:endParaRPr>
          </a:p>
        </p:txBody>
      </p:sp>
      <p:sp>
        <p:nvSpPr>
          <p:cNvPr id="10" name="object 9"/>
          <p:cNvSpPr txBox="1"/>
          <p:nvPr/>
        </p:nvSpPr>
        <p:spPr>
          <a:xfrm>
            <a:off x="2253742" y="4046601"/>
            <a:ext cx="1366520" cy="254000"/>
          </a:xfrm>
          <a:prstGeom prst="rect">
            <a:avLst/>
          </a:prstGeom>
        </p:spPr>
        <p:txBody>
          <a:bodyPr vert="horz" wrap="square" lIns="0" tIns="12700" rIns="0" bIns="0" rtlCol="0">
            <a:spAutoFit/>
          </a:bodyPr>
          <a:lstStyle/>
          <a:p>
            <a:pPr marL="12700">
              <a:lnSpc>
                <a:spcPct val="100000"/>
              </a:lnSpc>
              <a:spcBef>
                <a:spcPts val="100"/>
              </a:spcBef>
            </a:pPr>
            <a:r>
              <a:rPr sz="1500" b="1" dirty="0">
                <a:latin typeface="Arial"/>
                <a:cs typeface="Arial"/>
              </a:rPr>
              <a:t>σ </a:t>
            </a:r>
            <a:r>
              <a:rPr sz="1500" b="1" spc="-25" dirty="0">
                <a:latin typeface="Trebuchet MS"/>
                <a:cs typeface="Trebuchet MS"/>
              </a:rPr>
              <a:t>is </a:t>
            </a:r>
            <a:r>
              <a:rPr sz="1500" b="1" spc="15" dirty="0">
                <a:latin typeface="Trebuchet MS"/>
                <a:cs typeface="Trebuchet MS"/>
              </a:rPr>
              <a:t>not</a:t>
            </a:r>
            <a:r>
              <a:rPr sz="1500" b="1" spc="-280" dirty="0">
                <a:latin typeface="Trebuchet MS"/>
                <a:cs typeface="Trebuchet MS"/>
              </a:rPr>
              <a:t> </a:t>
            </a:r>
            <a:r>
              <a:rPr sz="1500" b="1" spc="-10" dirty="0">
                <a:latin typeface="Trebuchet MS"/>
                <a:cs typeface="Trebuchet MS"/>
              </a:rPr>
              <a:t>known</a:t>
            </a:r>
            <a:endParaRPr sz="1500">
              <a:latin typeface="Trebuchet MS"/>
              <a:cs typeface="Trebuchet MS"/>
            </a:endParaRPr>
          </a:p>
        </p:txBody>
      </p:sp>
      <p:sp>
        <p:nvSpPr>
          <p:cNvPr id="11" name="object 10"/>
          <p:cNvSpPr txBox="1"/>
          <p:nvPr/>
        </p:nvSpPr>
        <p:spPr>
          <a:xfrm>
            <a:off x="5427345" y="4046601"/>
            <a:ext cx="1011555" cy="254000"/>
          </a:xfrm>
          <a:prstGeom prst="rect">
            <a:avLst/>
          </a:prstGeom>
        </p:spPr>
        <p:txBody>
          <a:bodyPr vert="horz" wrap="square" lIns="0" tIns="12700" rIns="0" bIns="0" rtlCol="0">
            <a:spAutoFit/>
          </a:bodyPr>
          <a:lstStyle/>
          <a:p>
            <a:pPr marL="12700">
              <a:lnSpc>
                <a:spcPct val="100000"/>
              </a:lnSpc>
              <a:spcBef>
                <a:spcPts val="100"/>
              </a:spcBef>
            </a:pPr>
            <a:r>
              <a:rPr sz="1500" b="1" dirty="0">
                <a:latin typeface="Arial"/>
                <a:cs typeface="Arial"/>
              </a:rPr>
              <a:t>σ </a:t>
            </a:r>
            <a:r>
              <a:rPr sz="1500" b="1" spc="-25" dirty="0">
                <a:latin typeface="Trebuchet MS"/>
                <a:cs typeface="Trebuchet MS"/>
              </a:rPr>
              <a:t>is</a:t>
            </a:r>
            <a:r>
              <a:rPr sz="1500" b="1" spc="-265" dirty="0">
                <a:latin typeface="Trebuchet MS"/>
                <a:cs typeface="Trebuchet MS"/>
              </a:rPr>
              <a:t> </a:t>
            </a:r>
            <a:r>
              <a:rPr sz="1500" b="1" spc="-10" dirty="0">
                <a:latin typeface="Trebuchet MS"/>
                <a:cs typeface="Trebuchet MS"/>
              </a:rPr>
              <a:t>known</a:t>
            </a:r>
            <a:endParaRPr sz="1500">
              <a:latin typeface="Trebuchet MS"/>
              <a:cs typeface="Trebuchet MS"/>
            </a:endParaRPr>
          </a:p>
        </p:txBody>
      </p:sp>
      <p:sp>
        <p:nvSpPr>
          <p:cNvPr id="12" name="object 11"/>
          <p:cNvSpPr txBox="1"/>
          <p:nvPr/>
        </p:nvSpPr>
        <p:spPr>
          <a:xfrm>
            <a:off x="7512557" y="4046601"/>
            <a:ext cx="730885" cy="254000"/>
          </a:xfrm>
          <a:prstGeom prst="rect">
            <a:avLst/>
          </a:prstGeom>
        </p:spPr>
        <p:txBody>
          <a:bodyPr vert="horz" wrap="square" lIns="0" tIns="12700" rIns="0" bIns="0" rtlCol="0">
            <a:spAutoFit/>
          </a:bodyPr>
          <a:lstStyle/>
          <a:p>
            <a:pPr marL="12700">
              <a:lnSpc>
                <a:spcPct val="100000"/>
              </a:lnSpc>
              <a:spcBef>
                <a:spcPts val="100"/>
              </a:spcBef>
            </a:pPr>
            <a:r>
              <a:rPr sz="1500" b="1" dirty="0">
                <a:latin typeface="Arial"/>
                <a:cs typeface="Arial"/>
              </a:rPr>
              <a:t>σ </a:t>
            </a:r>
            <a:r>
              <a:rPr sz="1500" b="1" spc="-25" dirty="0">
                <a:latin typeface="Trebuchet MS"/>
                <a:cs typeface="Trebuchet MS"/>
              </a:rPr>
              <a:t>is</a:t>
            </a:r>
            <a:r>
              <a:rPr sz="1500" b="1" spc="-270" dirty="0">
                <a:latin typeface="Trebuchet MS"/>
                <a:cs typeface="Trebuchet MS"/>
              </a:rPr>
              <a:t> </a:t>
            </a:r>
            <a:r>
              <a:rPr sz="1500" b="1" spc="15" dirty="0">
                <a:latin typeface="Trebuchet MS"/>
                <a:cs typeface="Trebuchet MS"/>
              </a:rPr>
              <a:t>not</a:t>
            </a:r>
            <a:endParaRPr sz="1500">
              <a:latin typeface="Trebuchet MS"/>
              <a:cs typeface="Trebuchet MS"/>
            </a:endParaRPr>
          </a:p>
        </p:txBody>
      </p:sp>
      <p:sp>
        <p:nvSpPr>
          <p:cNvPr id="13" name="object 12"/>
          <p:cNvSpPr txBox="1"/>
          <p:nvPr/>
        </p:nvSpPr>
        <p:spPr>
          <a:xfrm>
            <a:off x="8375090" y="4046601"/>
            <a:ext cx="608965" cy="254000"/>
          </a:xfrm>
          <a:prstGeom prst="rect">
            <a:avLst/>
          </a:prstGeom>
        </p:spPr>
        <p:txBody>
          <a:bodyPr vert="horz" wrap="square" lIns="0" tIns="12700" rIns="0" bIns="0" rtlCol="0">
            <a:spAutoFit/>
          </a:bodyPr>
          <a:lstStyle/>
          <a:p>
            <a:pPr marL="12700">
              <a:lnSpc>
                <a:spcPct val="100000"/>
              </a:lnSpc>
              <a:spcBef>
                <a:spcPts val="100"/>
              </a:spcBef>
            </a:pPr>
            <a:r>
              <a:rPr sz="1500" b="1" spc="10" dirty="0">
                <a:latin typeface="Trebuchet MS"/>
                <a:cs typeface="Trebuchet MS"/>
              </a:rPr>
              <a:t>kn</a:t>
            </a:r>
            <a:r>
              <a:rPr sz="1500" b="1" spc="-40" dirty="0">
                <a:latin typeface="Trebuchet MS"/>
                <a:cs typeface="Trebuchet MS"/>
              </a:rPr>
              <a:t>o</a:t>
            </a:r>
            <a:r>
              <a:rPr sz="1500" b="1" spc="-5" dirty="0">
                <a:latin typeface="Trebuchet MS"/>
                <a:cs typeface="Trebuchet MS"/>
              </a:rPr>
              <a:t>w</a:t>
            </a:r>
            <a:r>
              <a:rPr sz="1500" b="1" spc="-15" dirty="0">
                <a:latin typeface="Trebuchet MS"/>
                <a:cs typeface="Trebuchet MS"/>
              </a:rPr>
              <a:t>n</a:t>
            </a:r>
            <a:endParaRPr sz="1500">
              <a:latin typeface="Trebuchet MS"/>
              <a:cs typeface="Trebuchet MS"/>
            </a:endParaRPr>
          </a:p>
        </p:txBody>
      </p:sp>
      <p:sp>
        <p:nvSpPr>
          <p:cNvPr id="14" name="object 13"/>
          <p:cNvSpPr/>
          <p:nvPr/>
        </p:nvSpPr>
        <p:spPr>
          <a:xfrm>
            <a:off x="1785873" y="1281049"/>
            <a:ext cx="932815" cy="795655"/>
          </a:xfrm>
          <a:custGeom>
            <a:avLst/>
            <a:gdLst/>
            <a:ahLst/>
            <a:cxnLst/>
            <a:rect l="l" t="t" r="r" b="b"/>
            <a:pathLst>
              <a:path w="932814" h="795655">
                <a:moveTo>
                  <a:pt x="33400" y="717041"/>
                </a:moveTo>
                <a:lnTo>
                  <a:pt x="0" y="795401"/>
                </a:lnTo>
                <a:lnTo>
                  <a:pt x="82803" y="774953"/>
                </a:lnTo>
                <a:lnTo>
                  <a:pt x="69261" y="759078"/>
                </a:lnTo>
                <a:lnTo>
                  <a:pt x="52450" y="759078"/>
                </a:lnTo>
                <a:lnTo>
                  <a:pt x="44323" y="749426"/>
                </a:lnTo>
                <a:lnTo>
                  <a:pt x="53999" y="741188"/>
                </a:lnTo>
                <a:lnTo>
                  <a:pt x="33400" y="717041"/>
                </a:lnTo>
                <a:close/>
              </a:path>
              <a:path w="932814" h="795655">
                <a:moveTo>
                  <a:pt x="53999" y="741188"/>
                </a:moveTo>
                <a:lnTo>
                  <a:pt x="44323" y="749426"/>
                </a:lnTo>
                <a:lnTo>
                  <a:pt x="52450" y="759078"/>
                </a:lnTo>
                <a:lnTo>
                  <a:pt x="62189" y="750788"/>
                </a:lnTo>
                <a:lnTo>
                  <a:pt x="53999" y="741188"/>
                </a:lnTo>
                <a:close/>
              </a:path>
              <a:path w="932814" h="795655">
                <a:moveTo>
                  <a:pt x="62189" y="750788"/>
                </a:moveTo>
                <a:lnTo>
                  <a:pt x="52450" y="759078"/>
                </a:lnTo>
                <a:lnTo>
                  <a:pt x="69261" y="759078"/>
                </a:lnTo>
                <a:lnTo>
                  <a:pt x="62189" y="750788"/>
                </a:lnTo>
                <a:close/>
              </a:path>
              <a:path w="932814" h="795655">
                <a:moveTo>
                  <a:pt x="924559" y="0"/>
                </a:moveTo>
                <a:lnTo>
                  <a:pt x="53999" y="741188"/>
                </a:lnTo>
                <a:lnTo>
                  <a:pt x="62189" y="750788"/>
                </a:lnTo>
                <a:lnTo>
                  <a:pt x="932814" y="9651"/>
                </a:lnTo>
                <a:lnTo>
                  <a:pt x="924559" y="0"/>
                </a:lnTo>
                <a:close/>
              </a:path>
            </a:pathLst>
          </a:custGeom>
          <a:solidFill>
            <a:srgbClr val="000000"/>
          </a:solidFill>
        </p:spPr>
        <p:txBody>
          <a:bodyPr wrap="square" lIns="0" tIns="0" rIns="0" bIns="0" rtlCol="0"/>
          <a:lstStyle/>
          <a:p>
            <a:endParaRPr/>
          </a:p>
        </p:txBody>
      </p:sp>
      <p:sp>
        <p:nvSpPr>
          <p:cNvPr id="15" name="object 14"/>
          <p:cNvSpPr/>
          <p:nvPr/>
        </p:nvSpPr>
        <p:spPr>
          <a:xfrm>
            <a:off x="5568315" y="1352296"/>
            <a:ext cx="940435" cy="725805"/>
          </a:xfrm>
          <a:custGeom>
            <a:avLst/>
            <a:gdLst/>
            <a:ahLst/>
            <a:cxnLst/>
            <a:rect l="l" t="t" r="r" b="b"/>
            <a:pathLst>
              <a:path w="940434" h="725805">
                <a:moveTo>
                  <a:pt x="876172" y="684301"/>
                </a:moveTo>
                <a:lnTo>
                  <a:pt x="856869" y="709421"/>
                </a:lnTo>
                <a:lnTo>
                  <a:pt x="940435" y="725677"/>
                </a:lnTo>
                <a:lnTo>
                  <a:pt x="924081" y="692023"/>
                </a:lnTo>
                <a:lnTo>
                  <a:pt x="886206" y="692023"/>
                </a:lnTo>
                <a:lnTo>
                  <a:pt x="876172" y="684301"/>
                </a:lnTo>
                <a:close/>
              </a:path>
              <a:path w="940434" h="725805">
                <a:moveTo>
                  <a:pt x="883895" y="674250"/>
                </a:moveTo>
                <a:lnTo>
                  <a:pt x="876172" y="684301"/>
                </a:lnTo>
                <a:lnTo>
                  <a:pt x="886206" y="692023"/>
                </a:lnTo>
                <a:lnTo>
                  <a:pt x="893952" y="681989"/>
                </a:lnTo>
                <a:lnTo>
                  <a:pt x="883895" y="674250"/>
                </a:lnTo>
                <a:close/>
              </a:path>
              <a:path w="940434" h="725805">
                <a:moveTo>
                  <a:pt x="903224" y="649096"/>
                </a:moveTo>
                <a:lnTo>
                  <a:pt x="883895" y="674250"/>
                </a:lnTo>
                <a:lnTo>
                  <a:pt x="893952" y="681989"/>
                </a:lnTo>
                <a:lnTo>
                  <a:pt x="886206" y="692023"/>
                </a:lnTo>
                <a:lnTo>
                  <a:pt x="924081" y="692023"/>
                </a:lnTo>
                <a:lnTo>
                  <a:pt x="903224" y="649096"/>
                </a:lnTo>
                <a:close/>
              </a:path>
              <a:path w="940434" h="725805">
                <a:moveTo>
                  <a:pt x="7747" y="0"/>
                </a:moveTo>
                <a:lnTo>
                  <a:pt x="0" y="10032"/>
                </a:lnTo>
                <a:lnTo>
                  <a:pt x="876172" y="684301"/>
                </a:lnTo>
                <a:lnTo>
                  <a:pt x="883895" y="674250"/>
                </a:lnTo>
                <a:lnTo>
                  <a:pt x="7747" y="0"/>
                </a:lnTo>
                <a:close/>
              </a:path>
            </a:pathLst>
          </a:custGeom>
          <a:solidFill>
            <a:srgbClr val="000000"/>
          </a:solidFill>
        </p:spPr>
        <p:txBody>
          <a:bodyPr wrap="square" lIns="0" tIns="0" rIns="0" bIns="0" rtlCol="0"/>
          <a:lstStyle/>
          <a:p>
            <a:endParaRPr/>
          </a:p>
        </p:txBody>
      </p:sp>
      <p:sp>
        <p:nvSpPr>
          <p:cNvPr id="16" name="object 15"/>
          <p:cNvSpPr/>
          <p:nvPr/>
        </p:nvSpPr>
        <p:spPr>
          <a:xfrm>
            <a:off x="571474" y="3139185"/>
            <a:ext cx="655955" cy="789940"/>
          </a:xfrm>
          <a:custGeom>
            <a:avLst/>
            <a:gdLst/>
            <a:ahLst/>
            <a:cxnLst/>
            <a:rect l="l" t="t" r="r" b="b"/>
            <a:pathLst>
              <a:path w="655955" h="789939">
                <a:moveTo>
                  <a:pt x="19265" y="706882"/>
                </a:moveTo>
                <a:lnTo>
                  <a:pt x="0" y="789939"/>
                </a:lnTo>
                <a:lnTo>
                  <a:pt x="77939" y="755522"/>
                </a:lnTo>
                <a:lnTo>
                  <a:pt x="65224" y="744982"/>
                </a:lnTo>
                <a:lnTo>
                  <a:pt x="45389" y="744982"/>
                </a:lnTo>
                <a:lnTo>
                  <a:pt x="35610" y="736981"/>
                </a:lnTo>
                <a:lnTo>
                  <a:pt x="43737" y="727168"/>
                </a:lnTo>
                <a:lnTo>
                  <a:pt x="19265" y="706882"/>
                </a:lnTo>
                <a:close/>
              </a:path>
              <a:path w="655955" h="789939">
                <a:moveTo>
                  <a:pt x="43737" y="727168"/>
                </a:moveTo>
                <a:lnTo>
                  <a:pt x="35610" y="736981"/>
                </a:lnTo>
                <a:lnTo>
                  <a:pt x="45389" y="744982"/>
                </a:lnTo>
                <a:lnTo>
                  <a:pt x="53465" y="735233"/>
                </a:lnTo>
                <a:lnTo>
                  <a:pt x="43737" y="727168"/>
                </a:lnTo>
                <a:close/>
              </a:path>
              <a:path w="655955" h="789939">
                <a:moveTo>
                  <a:pt x="53465" y="735233"/>
                </a:moveTo>
                <a:lnTo>
                  <a:pt x="45389" y="744982"/>
                </a:lnTo>
                <a:lnTo>
                  <a:pt x="65224" y="744982"/>
                </a:lnTo>
                <a:lnTo>
                  <a:pt x="53465" y="735233"/>
                </a:lnTo>
                <a:close/>
              </a:path>
              <a:path w="655955" h="789939">
                <a:moveTo>
                  <a:pt x="645985" y="0"/>
                </a:moveTo>
                <a:lnTo>
                  <a:pt x="43737" y="727168"/>
                </a:lnTo>
                <a:lnTo>
                  <a:pt x="53465" y="735233"/>
                </a:lnTo>
                <a:lnTo>
                  <a:pt x="655764" y="8127"/>
                </a:lnTo>
                <a:lnTo>
                  <a:pt x="645985" y="0"/>
                </a:lnTo>
                <a:close/>
              </a:path>
            </a:pathLst>
          </a:custGeom>
          <a:solidFill>
            <a:srgbClr val="000000"/>
          </a:solidFill>
        </p:spPr>
        <p:txBody>
          <a:bodyPr wrap="square" lIns="0" tIns="0" rIns="0" bIns="0" rtlCol="0"/>
          <a:lstStyle/>
          <a:p>
            <a:endParaRPr/>
          </a:p>
        </p:txBody>
      </p:sp>
      <p:sp>
        <p:nvSpPr>
          <p:cNvPr id="17" name="object 16"/>
          <p:cNvSpPr/>
          <p:nvPr/>
        </p:nvSpPr>
        <p:spPr>
          <a:xfrm>
            <a:off x="2495423" y="3067685"/>
            <a:ext cx="719455" cy="861694"/>
          </a:xfrm>
          <a:custGeom>
            <a:avLst/>
            <a:gdLst/>
            <a:ahLst/>
            <a:cxnLst/>
            <a:rect l="l" t="t" r="r" b="b"/>
            <a:pathLst>
              <a:path w="719455" h="861695">
                <a:moveTo>
                  <a:pt x="665661" y="806921"/>
                </a:moveTo>
                <a:lnTo>
                  <a:pt x="641222" y="827277"/>
                </a:lnTo>
                <a:lnTo>
                  <a:pt x="719201" y="861440"/>
                </a:lnTo>
                <a:lnTo>
                  <a:pt x="708696" y="816609"/>
                </a:lnTo>
                <a:lnTo>
                  <a:pt x="673734" y="816609"/>
                </a:lnTo>
                <a:lnTo>
                  <a:pt x="665661" y="806921"/>
                </a:lnTo>
                <a:close/>
              </a:path>
              <a:path w="719455" h="861695">
                <a:moveTo>
                  <a:pt x="675431" y="798783"/>
                </a:moveTo>
                <a:lnTo>
                  <a:pt x="665661" y="806921"/>
                </a:lnTo>
                <a:lnTo>
                  <a:pt x="673734" y="816609"/>
                </a:lnTo>
                <a:lnTo>
                  <a:pt x="683513" y="808482"/>
                </a:lnTo>
                <a:lnTo>
                  <a:pt x="675431" y="798783"/>
                </a:lnTo>
                <a:close/>
              </a:path>
              <a:path w="719455" h="861695">
                <a:moveTo>
                  <a:pt x="699769" y="778509"/>
                </a:moveTo>
                <a:lnTo>
                  <a:pt x="675431" y="798783"/>
                </a:lnTo>
                <a:lnTo>
                  <a:pt x="683513" y="808482"/>
                </a:lnTo>
                <a:lnTo>
                  <a:pt x="673734" y="816609"/>
                </a:lnTo>
                <a:lnTo>
                  <a:pt x="708696" y="816609"/>
                </a:lnTo>
                <a:lnTo>
                  <a:pt x="699769" y="778509"/>
                </a:lnTo>
                <a:close/>
              </a:path>
              <a:path w="719455" h="861695">
                <a:moveTo>
                  <a:pt x="9778" y="0"/>
                </a:moveTo>
                <a:lnTo>
                  <a:pt x="0" y="8127"/>
                </a:lnTo>
                <a:lnTo>
                  <a:pt x="665661" y="806921"/>
                </a:lnTo>
                <a:lnTo>
                  <a:pt x="675431" y="798783"/>
                </a:lnTo>
                <a:lnTo>
                  <a:pt x="9778" y="0"/>
                </a:lnTo>
                <a:close/>
              </a:path>
            </a:pathLst>
          </a:custGeom>
          <a:solidFill>
            <a:srgbClr val="000000"/>
          </a:solidFill>
        </p:spPr>
        <p:txBody>
          <a:bodyPr wrap="square" lIns="0" tIns="0" rIns="0" bIns="0" rtlCol="0"/>
          <a:lstStyle/>
          <a:p>
            <a:endParaRPr/>
          </a:p>
        </p:txBody>
      </p:sp>
      <p:sp>
        <p:nvSpPr>
          <p:cNvPr id="18" name="object 17"/>
          <p:cNvSpPr/>
          <p:nvPr/>
        </p:nvSpPr>
        <p:spPr>
          <a:xfrm>
            <a:off x="2836104" y="4694207"/>
            <a:ext cx="227329" cy="0"/>
          </a:xfrm>
          <a:custGeom>
            <a:avLst/>
            <a:gdLst/>
            <a:ahLst/>
            <a:cxnLst/>
            <a:rect l="l" t="t" r="r" b="b"/>
            <a:pathLst>
              <a:path w="227330">
                <a:moveTo>
                  <a:pt x="0" y="0"/>
                </a:moveTo>
                <a:lnTo>
                  <a:pt x="227104" y="0"/>
                </a:lnTo>
              </a:path>
            </a:pathLst>
          </a:custGeom>
          <a:ln w="10494">
            <a:solidFill>
              <a:srgbClr val="000000"/>
            </a:solidFill>
          </a:ln>
        </p:spPr>
        <p:txBody>
          <a:bodyPr wrap="square" lIns="0" tIns="0" rIns="0" bIns="0" rtlCol="0"/>
          <a:lstStyle/>
          <a:p>
            <a:endParaRPr/>
          </a:p>
        </p:txBody>
      </p:sp>
      <p:grpSp>
        <p:nvGrpSpPr>
          <p:cNvPr id="19" name="object 18"/>
          <p:cNvGrpSpPr/>
          <p:nvPr/>
        </p:nvGrpSpPr>
        <p:grpSpPr>
          <a:xfrm>
            <a:off x="2886451" y="5039064"/>
            <a:ext cx="777875" cy="486409"/>
            <a:chOff x="2886451" y="5039064"/>
            <a:chExt cx="777875" cy="486409"/>
          </a:xfrm>
        </p:grpSpPr>
        <p:sp>
          <p:nvSpPr>
            <p:cNvPr id="20" name="object 19"/>
            <p:cNvSpPr/>
            <p:nvPr/>
          </p:nvSpPr>
          <p:spPr>
            <a:xfrm>
              <a:off x="3213881" y="5417847"/>
              <a:ext cx="48260" cy="19685"/>
            </a:xfrm>
            <a:custGeom>
              <a:avLst/>
              <a:gdLst/>
              <a:ahLst/>
              <a:cxnLst/>
              <a:rect l="l" t="t" r="r" b="b"/>
              <a:pathLst>
                <a:path w="48260" h="19685">
                  <a:moveTo>
                    <a:pt x="0" y="19097"/>
                  </a:moveTo>
                  <a:lnTo>
                    <a:pt x="47692" y="0"/>
                  </a:lnTo>
                </a:path>
              </a:pathLst>
            </a:custGeom>
            <a:ln w="11136">
              <a:solidFill>
                <a:srgbClr val="000000"/>
              </a:solidFill>
            </a:ln>
          </p:spPr>
          <p:txBody>
            <a:bodyPr wrap="square" lIns="0" tIns="0" rIns="0" bIns="0" rtlCol="0"/>
            <a:lstStyle/>
            <a:p>
              <a:endParaRPr/>
            </a:p>
          </p:txBody>
        </p:sp>
        <p:sp>
          <p:nvSpPr>
            <p:cNvPr id="21" name="object 20"/>
            <p:cNvSpPr/>
            <p:nvPr/>
          </p:nvSpPr>
          <p:spPr>
            <a:xfrm>
              <a:off x="3261574" y="5423375"/>
              <a:ext cx="68580" cy="87630"/>
            </a:xfrm>
            <a:custGeom>
              <a:avLst/>
              <a:gdLst/>
              <a:ahLst/>
              <a:cxnLst/>
              <a:rect l="l" t="t" r="r" b="b"/>
              <a:pathLst>
                <a:path w="68579" h="87629">
                  <a:moveTo>
                    <a:pt x="0" y="0"/>
                  </a:moveTo>
                  <a:lnTo>
                    <a:pt x="68128" y="87440"/>
                  </a:lnTo>
                </a:path>
              </a:pathLst>
            </a:custGeom>
            <a:ln w="27440">
              <a:solidFill>
                <a:srgbClr val="000000"/>
              </a:solidFill>
            </a:ln>
          </p:spPr>
          <p:txBody>
            <a:bodyPr wrap="square" lIns="0" tIns="0" rIns="0" bIns="0" rtlCol="0"/>
            <a:lstStyle/>
            <a:p>
              <a:endParaRPr/>
            </a:p>
          </p:txBody>
        </p:sp>
        <p:sp>
          <p:nvSpPr>
            <p:cNvPr id="22" name="object 21"/>
            <p:cNvSpPr/>
            <p:nvPr/>
          </p:nvSpPr>
          <p:spPr>
            <a:xfrm>
              <a:off x="3338037" y="5249503"/>
              <a:ext cx="320040" cy="261620"/>
            </a:xfrm>
            <a:custGeom>
              <a:avLst/>
              <a:gdLst/>
              <a:ahLst/>
              <a:cxnLst/>
              <a:rect l="l" t="t" r="r" b="b"/>
              <a:pathLst>
                <a:path w="320039" h="261620">
                  <a:moveTo>
                    <a:pt x="0" y="261312"/>
                  </a:moveTo>
                  <a:lnTo>
                    <a:pt x="90817" y="0"/>
                  </a:lnTo>
                  <a:lnTo>
                    <a:pt x="319465" y="0"/>
                  </a:lnTo>
                </a:path>
              </a:pathLst>
            </a:custGeom>
            <a:ln w="12356">
              <a:solidFill>
                <a:srgbClr val="000000"/>
              </a:solidFill>
            </a:ln>
          </p:spPr>
          <p:txBody>
            <a:bodyPr wrap="square" lIns="0" tIns="0" rIns="0" bIns="0" rtlCol="0"/>
            <a:lstStyle/>
            <a:p>
              <a:endParaRPr/>
            </a:p>
          </p:txBody>
        </p:sp>
        <p:sp>
          <p:nvSpPr>
            <p:cNvPr id="23" name="object 22"/>
            <p:cNvSpPr/>
            <p:nvPr/>
          </p:nvSpPr>
          <p:spPr>
            <a:xfrm>
              <a:off x="2889847" y="5042460"/>
              <a:ext cx="491490" cy="479425"/>
            </a:xfrm>
            <a:custGeom>
              <a:avLst/>
              <a:gdLst/>
              <a:ahLst/>
              <a:cxnLst/>
              <a:rect l="l" t="t" r="r" b="b"/>
              <a:pathLst>
                <a:path w="491489" h="479425">
                  <a:moveTo>
                    <a:pt x="491314" y="0"/>
                  </a:moveTo>
                  <a:lnTo>
                    <a:pt x="0" y="479411"/>
                  </a:lnTo>
                </a:path>
              </a:pathLst>
            </a:custGeom>
            <a:ln w="6380">
              <a:solidFill>
                <a:srgbClr val="000000"/>
              </a:solidFill>
            </a:ln>
          </p:spPr>
          <p:txBody>
            <a:bodyPr wrap="square" lIns="0" tIns="0" rIns="0" bIns="0" rtlCol="0"/>
            <a:lstStyle/>
            <a:p>
              <a:endParaRPr/>
            </a:p>
          </p:txBody>
        </p:sp>
      </p:grpSp>
      <p:sp>
        <p:nvSpPr>
          <p:cNvPr id="24" name="object 23"/>
          <p:cNvSpPr txBox="1"/>
          <p:nvPr/>
        </p:nvSpPr>
        <p:spPr>
          <a:xfrm>
            <a:off x="2725734" y="4805509"/>
            <a:ext cx="1041400" cy="757555"/>
          </a:xfrm>
          <a:prstGeom prst="rect">
            <a:avLst/>
          </a:prstGeom>
        </p:spPr>
        <p:txBody>
          <a:bodyPr vert="horz" wrap="square" lIns="0" tIns="17780" rIns="0" bIns="0" rtlCol="0">
            <a:spAutoFit/>
          </a:bodyPr>
          <a:lstStyle/>
          <a:p>
            <a:pPr marL="12700">
              <a:lnSpc>
                <a:spcPts val="1315"/>
              </a:lnSpc>
              <a:spcBef>
                <a:spcPts val="140"/>
              </a:spcBef>
              <a:tabLst>
                <a:tab pos="915035" algn="l"/>
              </a:tabLst>
            </a:pPr>
            <a:r>
              <a:rPr sz="1200" u="sng" spc="145" dirty="0">
                <a:uFill>
                  <a:solidFill>
                    <a:srgbClr val="000000"/>
                  </a:solidFill>
                </a:uFill>
                <a:latin typeface="Times New Roman"/>
                <a:cs typeface="Times New Roman"/>
              </a:rPr>
              <a:t> 	</a:t>
            </a:r>
            <a:r>
              <a:rPr sz="1200" u="sng" spc="290" dirty="0">
                <a:uFill>
                  <a:solidFill>
                    <a:srgbClr val="000000"/>
                  </a:solidFill>
                </a:uFill>
                <a:latin typeface="Times New Roman"/>
                <a:cs typeface="Times New Roman"/>
              </a:rPr>
              <a:t>0</a:t>
            </a:r>
            <a:endParaRPr sz="1200">
              <a:latin typeface="Times New Roman"/>
              <a:cs typeface="Times New Roman"/>
            </a:endParaRPr>
          </a:p>
          <a:p>
            <a:pPr marL="212090">
              <a:lnSpc>
                <a:spcPts val="2140"/>
              </a:lnSpc>
            </a:pPr>
            <a:r>
              <a:rPr sz="2100" i="1" spc="484" dirty="0">
                <a:latin typeface="Times New Roman"/>
                <a:cs typeface="Times New Roman"/>
              </a:rPr>
              <a:t>S</a:t>
            </a:r>
            <a:endParaRPr sz="2100">
              <a:latin typeface="Times New Roman"/>
              <a:cs typeface="Times New Roman"/>
            </a:endParaRPr>
          </a:p>
          <a:p>
            <a:pPr marR="111760" algn="r">
              <a:lnSpc>
                <a:spcPts val="2265"/>
              </a:lnSpc>
            </a:pPr>
            <a:r>
              <a:rPr sz="2100" i="1" spc="484" dirty="0">
                <a:latin typeface="Times New Roman"/>
                <a:cs typeface="Times New Roman"/>
              </a:rPr>
              <a:t>n</a:t>
            </a:r>
            <a:endParaRPr sz="2100">
              <a:latin typeface="Times New Roman"/>
              <a:cs typeface="Times New Roman"/>
            </a:endParaRPr>
          </a:p>
        </p:txBody>
      </p:sp>
      <p:sp>
        <p:nvSpPr>
          <p:cNvPr id="25" name="object 24"/>
          <p:cNvSpPr txBox="1"/>
          <p:nvPr/>
        </p:nvSpPr>
        <p:spPr>
          <a:xfrm>
            <a:off x="2780249" y="4598248"/>
            <a:ext cx="871855" cy="385445"/>
          </a:xfrm>
          <a:prstGeom prst="rect">
            <a:avLst/>
          </a:prstGeom>
        </p:spPr>
        <p:txBody>
          <a:bodyPr vert="horz" wrap="square" lIns="0" tIns="13970" rIns="0" bIns="0" rtlCol="0">
            <a:spAutoFit/>
          </a:bodyPr>
          <a:lstStyle/>
          <a:p>
            <a:pPr marL="12700">
              <a:lnSpc>
                <a:spcPct val="100000"/>
              </a:lnSpc>
              <a:spcBef>
                <a:spcPts val="110"/>
              </a:spcBef>
            </a:pPr>
            <a:r>
              <a:rPr sz="2100" i="1" spc="590" dirty="0">
                <a:latin typeface="Times New Roman"/>
                <a:cs typeface="Times New Roman"/>
              </a:rPr>
              <a:t>X </a:t>
            </a:r>
            <a:r>
              <a:rPr sz="2100" spc="530" dirty="0">
                <a:latin typeface="Symbol"/>
                <a:cs typeface="Symbol"/>
              </a:rPr>
              <a:t></a:t>
            </a:r>
            <a:r>
              <a:rPr sz="2100" spc="-395" dirty="0">
                <a:latin typeface="Times New Roman"/>
                <a:cs typeface="Times New Roman"/>
              </a:rPr>
              <a:t> </a:t>
            </a:r>
            <a:r>
              <a:rPr sz="2350" i="1" spc="409" dirty="0">
                <a:latin typeface="Symbol"/>
                <a:cs typeface="Symbol"/>
              </a:rPr>
              <a:t></a:t>
            </a:r>
            <a:endParaRPr sz="2350">
              <a:latin typeface="Symbol"/>
              <a:cs typeface="Symbol"/>
            </a:endParaRPr>
          </a:p>
        </p:txBody>
      </p:sp>
      <p:sp>
        <p:nvSpPr>
          <p:cNvPr id="26" name="object 25"/>
          <p:cNvSpPr txBox="1"/>
          <p:nvPr/>
        </p:nvSpPr>
        <p:spPr>
          <a:xfrm>
            <a:off x="2098904" y="4791693"/>
            <a:ext cx="570230" cy="349885"/>
          </a:xfrm>
          <a:prstGeom prst="rect">
            <a:avLst/>
          </a:prstGeom>
        </p:spPr>
        <p:txBody>
          <a:bodyPr vert="horz" wrap="square" lIns="0" tIns="15875" rIns="0" bIns="0" rtlCol="0">
            <a:spAutoFit/>
          </a:bodyPr>
          <a:lstStyle/>
          <a:p>
            <a:pPr marL="12700">
              <a:lnSpc>
                <a:spcPct val="100000"/>
              </a:lnSpc>
              <a:spcBef>
                <a:spcPts val="125"/>
              </a:spcBef>
            </a:pPr>
            <a:r>
              <a:rPr sz="2100" i="1" spc="535" dirty="0">
                <a:latin typeface="Times New Roman"/>
                <a:cs typeface="Times New Roman"/>
              </a:rPr>
              <a:t>Z</a:t>
            </a:r>
            <a:r>
              <a:rPr sz="2100" i="1" spc="285" dirty="0">
                <a:latin typeface="Times New Roman"/>
                <a:cs typeface="Times New Roman"/>
              </a:rPr>
              <a:t> </a:t>
            </a:r>
            <a:r>
              <a:rPr sz="2100" spc="530" dirty="0">
                <a:latin typeface="Symbol"/>
                <a:cs typeface="Symbol"/>
              </a:rPr>
              <a:t></a:t>
            </a:r>
            <a:endParaRPr sz="2100">
              <a:latin typeface="Symbol"/>
              <a:cs typeface="Symbol"/>
            </a:endParaRPr>
          </a:p>
        </p:txBody>
      </p:sp>
      <p:sp>
        <p:nvSpPr>
          <p:cNvPr id="27" name="object 26"/>
          <p:cNvSpPr/>
          <p:nvPr/>
        </p:nvSpPr>
        <p:spPr>
          <a:xfrm>
            <a:off x="7353045" y="3067939"/>
            <a:ext cx="727710" cy="939165"/>
          </a:xfrm>
          <a:custGeom>
            <a:avLst/>
            <a:gdLst/>
            <a:ahLst/>
            <a:cxnLst/>
            <a:rect l="l" t="t" r="r" b="b"/>
            <a:pathLst>
              <a:path w="727709" h="939164">
                <a:moveTo>
                  <a:pt x="675765" y="882526"/>
                </a:moveTo>
                <a:lnTo>
                  <a:pt x="650621" y="901954"/>
                </a:lnTo>
                <a:lnTo>
                  <a:pt x="727328" y="938911"/>
                </a:lnTo>
                <a:lnTo>
                  <a:pt x="718241" y="892556"/>
                </a:lnTo>
                <a:lnTo>
                  <a:pt x="683513" y="892556"/>
                </a:lnTo>
                <a:lnTo>
                  <a:pt x="675765" y="882526"/>
                </a:lnTo>
                <a:close/>
              </a:path>
              <a:path w="727709" h="939164">
                <a:moveTo>
                  <a:pt x="685796" y="874776"/>
                </a:moveTo>
                <a:lnTo>
                  <a:pt x="675765" y="882526"/>
                </a:lnTo>
                <a:lnTo>
                  <a:pt x="683513" y="892556"/>
                </a:lnTo>
                <a:lnTo>
                  <a:pt x="693547" y="884809"/>
                </a:lnTo>
                <a:lnTo>
                  <a:pt x="685796" y="874776"/>
                </a:lnTo>
                <a:close/>
              </a:path>
              <a:path w="727709" h="939164">
                <a:moveTo>
                  <a:pt x="710946" y="855344"/>
                </a:moveTo>
                <a:lnTo>
                  <a:pt x="685796" y="874776"/>
                </a:lnTo>
                <a:lnTo>
                  <a:pt x="693547" y="884809"/>
                </a:lnTo>
                <a:lnTo>
                  <a:pt x="683513" y="892556"/>
                </a:lnTo>
                <a:lnTo>
                  <a:pt x="718241" y="892556"/>
                </a:lnTo>
                <a:lnTo>
                  <a:pt x="710946" y="855344"/>
                </a:lnTo>
                <a:close/>
              </a:path>
              <a:path w="727709" h="939164">
                <a:moveTo>
                  <a:pt x="10032" y="0"/>
                </a:moveTo>
                <a:lnTo>
                  <a:pt x="0" y="7747"/>
                </a:lnTo>
                <a:lnTo>
                  <a:pt x="675765" y="882526"/>
                </a:lnTo>
                <a:lnTo>
                  <a:pt x="685796" y="874776"/>
                </a:lnTo>
                <a:lnTo>
                  <a:pt x="10032" y="0"/>
                </a:lnTo>
                <a:close/>
              </a:path>
            </a:pathLst>
          </a:custGeom>
          <a:solidFill>
            <a:srgbClr val="000000"/>
          </a:solidFill>
        </p:spPr>
        <p:txBody>
          <a:bodyPr wrap="square" lIns="0" tIns="0" rIns="0" bIns="0" rtlCol="0"/>
          <a:lstStyle/>
          <a:p>
            <a:endParaRPr/>
          </a:p>
        </p:txBody>
      </p:sp>
      <p:sp>
        <p:nvSpPr>
          <p:cNvPr id="28" name="object 27"/>
          <p:cNvSpPr/>
          <p:nvPr/>
        </p:nvSpPr>
        <p:spPr>
          <a:xfrm>
            <a:off x="5643626" y="3067685"/>
            <a:ext cx="798830" cy="932815"/>
          </a:xfrm>
          <a:custGeom>
            <a:avLst/>
            <a:gdLst/>
            <a:ahLst/>
            <a:cxnLst/>
            <a:rect l="l" t="t" r="r" b="b"/>
            <a:pathLst>
              <a:path w="798829" h="932814">
                <a:moveTo>
                  <a:pt x="20447" y="850138"/>
                </a:moveTo>
                <a:lnTo>
                  <a:pt x="0" y="932814"/>
                </a:lnTo>
                <a:lnTo>
                  <a:pt x="78359" y="899667"/>
                </a:lnTo>
                <a:lnTo>
                  <a:pt x="65440" y="888619"/>
                </a:lnTo>
                <a:lnTo>
                  <a:pt x="45974" y="888619"/>
                </a:lnTo>
                <a:lnTo>
                  <a:pt x="36322" y="880363"/>
                </a:lnTo>
                <a:lnTo>
                  <a:pt x="44543" y="870746"/>
                </a:lnTo>
                <a:lnTo>
                  <a:pt x="20447" y="850138"/>
                </a:lnTo>
                <a:close/>
              </a:path>
              <a:path w="798829" h="932814">
                <a:moveTo>
                  <a:pt x="44543" y="870746"/>
                </a:moveTo>
                <a:lnTo>
                  <a:pt x="36322" y="880363"/>
                </a:lnTo>
                <a:lnTo>
                  <a:pt x="45974" y="888619"/>
                </a:lnTo>
                <a:lnTo>
                  <a:pt x="54195" y="879001"/>
                </a:lnTo>
                <a:lnTo>
                  <a:pt x="44543" y="870746"/>
                </a:lnTo>
                <a:close/>
              </a:path>
              <a:path w="798829" h="932814">
                <a:moveTo>
                  <a:pt x="54195" y="879001"/>
                </a:moveTo>
                <a:lnTo>
                  <a:pt x="45974" y="888619"/>
                </a:lnTo>
                <a:lnTo>
                  <a:pt x="65440" y="888619"/>
                </a:lnTo>
                <a:lnTo>
                  <a:pt x="54195" y="879001"/>
                </a:lnTo>
                <a:close/>
              </a:path>
              <a:path w="798829" h="932814">
                <a:moveTo>
                  <a:pt x="788924" y="0"/>
                </a:moveTo>
                <a:lnTo>
                  <a:pt x="44543" y="870746"/>
                </a:lnTo>
                <a:lnTo>
                  <a:pt x="54195" y="879001"/>
                </a:lnTo>
                <a:lnTo>
                  <a:pt x="798576" y="8254"/>
                </a:lnTo>
                <a:lnTo>
                  <a:pt x="788924" y="0"/>
                </a:lnTo>
                <a:close/>
              </a:path>
            </a:pathLst>
          </a:custGeom>
          <a:solidFill>
            <a:srgbClr val="000000"/>
          </a:solidFill>
        </p:spPr>
        <p:txBody>
          <a:bodyPr wrap="square" lIns="0" tIns="0" rIns="0" bIns="0" rtlCol="0"/>
          <a:lstStyle/>
          <a:p>
            <a:endParaRPr/>
          </a:p>
        </p:txBody>
      </p:sp>
      <p:sp>
        <p:nvSpPr>
          <p:cNvPr id="29" name="object 28"/>
          <p:cNvSpPr/>
          <p:nvPr/>
        </p:nvSpPr>
        <p:spPr>
          <a:xfrm>
            <a:off x="800875" y="4825286"/>
            <a:ext cx="161925" cy="0"/>
          </a:xfrm>
          <a:custGeom>
            <a:avLst/>
            <a:gdLst/>
            <a:ahLst/>
            <a:cxnLst/>
            <a:rect l="l" t="t" r="r" b="b"/>
            <a:pathLst>
              <a:path w="161925">
                <a:moveTo>
                  <a:pt x="0" y="0"/>
                </a:moveTo>
                <a:lnTo>
                  <a:pt x="161563" y="0"/>
                </a:lnTo>
              </a:path>
            </a:pathLst>
          </a:custGeom>
          <a:ln w="8072">
            <a:solidFill>
              <a:srgbClr val="000000"/>
            </a:solidFill>
          </a:ln>
        </p:spPr>
        <p:txBody>
          <a:bodyPr wrap="square" lIns="0" tIns="0" rIns="0" bIns="0" rtlCol="0"/>
          <a:lstStyle/>
          <a:p>
            <a:endParaRPr/>
          </a:p>
        </p:txBody>
      </p:sp>
      <p:grpSp>
        <p:nvGrpSpPr>
          <p:cNvPr id="30" name="object 29"/>
          <p:cNvGrpSpPr/>
          <p:nvPr/>
        </p:nvGrpSpPr>
        <p:grpSpPr>
          <a:xfrm>
            <a:off x="731392" y="5064011"/>
            <a:ext cx="758825" cy="400685"/>
            <a:chOff x="731392" y="5064011"/>
            <a:chExt cx="758825" cy="400685"/>
          </a:xfrm>
        </p:grpSpPr>
        <p:sp>
          <p:nvSpPr>
            <p:cNvPr id="31" name="object 30"/>
            <p:cNvSpPr/>
            <p:nvPr/>
          </p:nvSpPr>
          <p:spPr>
            <a:xfrm>
              <a:off x="1069628" y="5381945"/>
              <a:ext cx="34290" cy="15240"/>
            </a:xfrm>
            <a:custGeom>
              <a:avLst/>
              <a:gdLst/>
              <a:ahLst/>
              <a:cxnLst/>
              <a:rect l="l" t="t" r="r" b="b"/>
              <a:pathLst>
                <a:path w="34290" h="15239">
                  <a:moveTo>
                    <a:pt x="0" y="14690"/>
                  </a:moveTo>
                  <a:lnTo>
                    <a:pt x="33928" y="0"/>
                  </a:lnTo>
                </a:path>
              </a:pathLst>
            </a:custGeom>
            <a:ln w="8498">
              <a:solidFill>
                <a:srgbClr val="000000"/>
              </a:solidFill>
            </a:ln>
          </p:spPr>
          <p:txBody>
            <a:bodyPr wrap="square" lIns="0" tIns="0" rIns="0" bIns="0" rtlCol="0"/>
            <a:lstStyle/>
            <a:p>
              <a:endParaRPr/>
            </a:p>
          </p:txBody>
        </p:sp>
        <p:sp>
          <p:nvSpPr>
            <p:cNvPr id="32" name="object 31"/>
            <p:cNvSpPr/>
            <p:nvPr/>
          </p:nvSpPr>
          <p:spPr>
            <a:xfrm>
              <a:off x="1103557" y="5386198"/>
              <a:ext cx="48895" cy="67310"/>
            </a:xfrm>
            <a:custGeom>
              <a:avLst/>
              <a:gdLst/>
              <a:ahLst/>
              <a:cxnLst/>
              <a:rect l="l" t="t" r="r" b="b"/>
              <a:pathLst>
                <a:path w="48894" h="67310">
                  <a:moveTo>
                    <a:pt x="0" y="0"/>
                  </a:moveTo>
                  <a:lnTo>
                    <a:pt x="48466" y="67263"/>
                  </a:lnTo>
                </a:path>
              </a:pathLst>
            </a:custGeom>
            <a:ln w="20190">
              <a:solidFill>
                <a:srgbClr val="000000"/>
              </a:solidFill>
            </a:ln>
          </p:spPr>
          <p:txBody>
            <a:bodyPr wrap="square" lIns="0" tIns="0" rIns="0" bIns="0" rtlCol="0"/>
            <a:lstStyle/>
            <a:p>
              <a:endParaRPr/>
            </a:p>
          </p:txBody>
        </p:sp>
        <p:sp>
          <p:nvSpPr>
            <p:cNvPr id="33" name="object 32"/>
            <p:cNvSpPr/>
            <p:nvPr/>
          </p:nvSpPr>
          <p:spPr>
            <a:xfrm>
              <a:off x="1157953" y="5252447"/>
              <a:ext cx="227329" cy="201295"/>
            </a:xfrm>
            <a:custGeom>
              <a:avLst/>
              <a:gdLst/>
              <a:ahLst/>
              <a:cxnLst/>
              <a:rect l="l" t="t" r="r" b="b"/>
              <a:pathLst>
                <a:path w="227330" h="201295">
                  <a:moveTo>
                    <a:pt x="0" y="201014"/>
                  </a:moveTo>
                  <a:lnTo>
                    <a:pt x="64607" y="0"/>
                  </a:lnTo>
                  <a:lnTo>
                    <a:pt x="227269" y="0"/>
                  </a:lnTo>
                </a:path>
              </a:pathLst>
            </a:custGeom>
            <a:ln w="9257">
              <a:solidFill>
                <a:srgbClr val="000000"/>
              </a:solidFill>
            </a:ln>
          </p:spPr>
          <p:txBody>
            <a:bodyPr wrap="square" lIns="0" tIns="0" rIns="0" bIns="0" rtlCol="0"/>
            <a:lstStyle/>
            <a:p>
              <a:endParaRPr/>
            </a:p>
          </p:txBody>
        </p:sp>
        <p:sp>
          <p:nvSpPr>
            <p:cNvPr id="34" name="object 33"/>
            <p:cNvSpPr/>
            <p:nvPr/>
          </p:nvSpPr>
          <p:spPr>
            <a:xfrm>
              <a:off x="839108" y="5093179"/>
              <a:ext cx="349885" cy="368935"/>
            </a:xfrm>
            <a:custGeom>
              <a:avLst/>
              <a:gdLst/>
              <a:ahLst/>
              <a:cxnLst/>
              <a:rect l="l" t="t" r="r" b="b"/>
              <a:pathLst>
                <a:path w="349884" h="368935">
                  <a:moveTo>
                    <a:pt x="349523" y="0"/>
                  </a:moveTo>
                  <a:lnTo>
                    <a:pt x="0" y="368786"/>
                  </a:lnTo>
                </a:path>
              </a:pathLst>
            </a:custGeom>
            <a:ln w="4747">
              <a:solidFill>
                <a:srgbClr val="000000"/>
              </a:solidFill>
            </a:ln>
          </p:spPr>
          <p:txBody>
            <a:bodyPr wrap="square" lIns="0" tIns="0" rIns="0" bIns="0" rtlCol="0"/>
            <a:lstStyle/>
            <a:p>
              <a:endParaRPr/>
            </a:p>
          </p:txBody>
        </p:sp>
        <p:sp>
          <p:nvSpPr>
            <p:cNvPr id="35" name="object 34"/>
            <p:cNvSpPr/>
            <p:nvPr/>
          </p:nvSpPr>
          <p:spPr>
            <a:xfrm>
              <a:off x="731392" y="5068047"/>
              <a:ext cx="758825" cy="0"/>
            </a:xfrm>
            <a:custGeom>
              <a:avLst/>
              <a:gdLst/>
              <a:ahLst/>
              <a:cxnLst/>
              <a:rect l="l" t="t" r="r" b="b"/>
              <a:pathLst>
                <a:path w="758825">
                  <a:moveTo>
                    <a:pt x="0" y="0"/>
                  </a:moveTo>
                  <a:lnTo>
                    <a:pt x="758318" y="0"/>
                  </a:lnTo>
                </a:path>
              </a:pathLst>
            </a:custGeom>
            <a:ln w="8072">
              <a:solidFill>
                <a:srgbClr val="000000"/>
              </a:solidFill>
            </a:ln>
          </p:spPr>
          <p:txBody>
            <a:bodyPr wrap="square" lIns="0" tIns="0" rIns="0" bIns="0" rtlCol="0"/>
            <a:lstStyle/>
            <a:p>
              <a:endParaRPr/>
            </a:p>
          </p:txBody>
        </p:sp>
      </p:grpSp>
      <p:sp>
        <p:nvSpPr>
          <p:cNvPr id="36" name="object 35"/>
          <p:cNvSpPr txBox="1"/>
          <p:nvPr/>
        </p:nvSpPr>
        <p:spPr>
          <a:xfrm>
            <a:off x="1226573" y="5221681"/>
            <a:ext cx="164465" cy="274955"/>
          </a:xfrm>
          <a:prstGeom prst="rect">
            <a:avLst/>
          </a:prstGeom>
        </p:spPr>
        <p:txBody>
          <a:bodyPr vert="horz" wrap="square" lIns="0" tIns="17145" rIns="0" bIns="0" rtlCol="0">
            <a:spAutoFit/>
          </a:bodyPr>
          <a:lstStyle/>
          <a:p>
            <a:pPr marL="12700">
              <a:lnSpc>
                <a:spcPct val="100000"/>
              </a:lnSpc>
              <a:spcBef>
                <a:spcPts val="135"/>
              </a:spcBef>
            </a:pPr>
            <a:r>
              <a:rPr sz="1600" i="1" spc="290" dirty="0">
                <a:latin typeface="Times New Roman"/>
                <a:cs typeface="Times New Roman"/>
              </a:rPr>
              <a:t>n</a:t>
            </a:r>
            <a:endParaRPr sz="1600">
              <a:latin typeface="Times New Roman"/>
              <a:cs typeface="Times New Roman"/>
            </a:endParaRPr>
          </a:p>
        </p:txBody>
      </p:sp>
      <p:sp>
        <p:nvSpPr>
          <p:cNvPr id="37" name="object 36"/>
          <p:cNvSpPr txBox="1"/>
          <p:nvPr/>
        </p:nvSpPr>
        <p:spPr>
          <a:xfrm>
            <a:off x="815099" y="5005286"/>
            <a:ext cx="193040" cy="298450"/>
          </a:xfrm>
          <a:prstGeom prst="rect">
            <a:avLst/>
          </a:prstGeom>
        </p:spPr>
        <p:txBody>
          <a:bodyPr vert="horz" wrap="square" lIns="0" tIns="11430" rIns="0" bIns="0" rtlCol="0">
            <a:spAutoFit/>
          </a:bodyPr>
          <a:lstStyle/>
          <a:p>
            <a:pPr marL="12700">
              <a:lnSpc>
                <a:spcPct val="100000"/>
              </a:lnSpc>
              <a:spcBef>
                <a:spcPts val="90"/>
              </a:spcBef>
            </a:pPr>
            <a:r>
              <a:rPr sz="1800" i="1" spc="229" dirty="0">
                <a:latin typeface="Symbol"/>
                <a:cs typeface="Symbol"/>
              </a:rPr>
              <a:t></a:t>
            </a:r>
            <a:endParaRPr sz="1800">
              <a:latin typeface="Symbol"/>
              <a:cs typeface="Symbol"/>
            </a:endParaRPr>
          </a:p>
        </p:txBody>
      </p:sp>
      <p:sp>
        <p:nvSpPr>
          <p:cNvPr id="38" name="object 37"/>
          <p:cNvSpPr txBox="1"/>
          <p:nvPr/>
        </p:nvSpPr>
        <p:spPr>
          <a:xfrm>
            <a:off x="1360664" y="4907974"/>
            <a:ext cx="106680" cy="170815"/>
          </a:xfrm>
          <a:prstGeom prst="rect">
            <a:avLst/>
          </a:prstGeom>
        </p:spPr>
        <p:txBody>
          <a:bodyPr vert="horz" wrap="square" lIns="0" tIns="12700" rIns="0" bIns="0" rtlCol="0">
            <a:spAutoFit/>
          </a:bodyPr>
          <a:lstStyle/>
          <a:p>
            <a:pPr marL="12700">
              <a:lnSpc>
                <a:spcPct val="100000"/>
              </a:lnSpc>
              <a:spcBef>
                <a:spcPts val="100"/>
              </a:spcBef>
            </a:pPr>
            <a:r>
              <a:rPr sz="950" spc="160" dirty="0">
                <a:latin typeface="Times New Roman"/>
                <a:cs typeface="Times New Roman"/>
              </a:rPr>
              <a:t>0</a:t>
            </a:r>
            <a:endParaRPr sz="950">
              <a:latin typeface="Times New Roman"/>
              <a:cs typeface="Times New Roman"/>
            </a:endParaRPr>
          </a:p>
        </p:txBody>
      </p:sp>
      <p:sp>
        <p:nvSpPr>
          <p:cNvPr id="39" name="object 38"/>
          <p:cNvSpPr txBox="1"/>
          <p:nvPr/>
        </p:nvSpPr>
        <p:spPr>
          <a:xfrm>
            <a:off x="757474" y="4751695"/>
            <a:ext cx="627380" cy="298450"/>
          </a:xfrm>
          <a:prstGeom prst="rect">
            <a:avLst/>
          </a:prstGeom>
        </p:spPr>
        <p:txBody>
          <a:bodyPr vert="horz" wrap="square" lIns="0" tIns="11430" rIns="0" bIns="0" rtlCol="0">
            <a:spAutoFit/>
          </a:bodyPr>
          <a:lstStyle/>
          <a:p>
            <a:pPr marL="12700">
              <a:lnSpc>
                <a:spcPct val="100000"/>
              </a:lnSpc>
              <a:spcBef>
                <a:spcPts val="90"/>
              </a:spcBef>
            </a:pPr>
            <a:r>
              <a:rPr sz="1600" i="1" spc="355" dirty="0">
                <a:latin typeface="Times New Roman"/>
                <a:cs typeface="Times New Roman"/>
              </a:rPr>
              <a:t>X </a:t>
            </a:r>
            <a:r>
              <a:rPr sz="1600" spc="320" dirty="0">
                <a:latin typeface="Symbol"/>
                <a:cs typeface="Symbol"/>
              </a:rPr>
              <a:t></a:t>
            </a:r>
            <a:r>
              <a:rPr sz="1600" spc="-300" dirty="0">
                <a:latin typeface="Times New Roman"/>
                <a:cs typeface="Times New Roman"/>
              </a:rPr>
              <a:t> </a:t>
            </a:r>
            <a:r>
              <a:rPr sz="1800" i="1" spc="220" dirty="0">
                <a:latin typeface="Symbol"/>
                <a:cs typeface="Symbol"/>
              </a:rPr>
              <a:t></a:t>
            </a:r>
            <a:endParaRPr sz="1800">
              <a:latin typeface="Symbol"/>
              <a:cs typeface="Symbol"/>
            </a:endParaRPr>
          </a:p>
        </p:txBody>
      </p:sp>
      <p:sp>
        <p:nvSpPr>
          <p:cNvPr id="40" name="object 39"/>
          <p:cNvSpPr txBox="1"/>
          <p:nvPr/>
        </p:nvSpPr>
        <p:spPr>
          <a:xfrm>
            <a:off x="272762" y="4897347"/>
            <a:ext cx="413384" cy="274955"/>
          </a:xfrm>
          <a:prstGeom prst="rect">
            <a:avLst/>
          </a:prstGeom>
        </p:spPr>
        <p:txBody>
          <a:bodyPr vert="horz" wrap="square" lIns="0" tIns="17145" rIns="0" bIns="0" rtlCol="0">
            <a:spAutoFit/>
          </a:bodyPr>
          <a:lstStyle/>
          <a:p>
            <a:pPr marL="12700">
              <a:lnSpc>
                <a:spcPct val="100000"/>
              </a:lnSpc>
              <a:spcBef>
                <a:spcPts val="135"/>
              </a:spcBef>
            </a:pPr>
            <a:r>
              <a:rPr sz="1600" i="1" spc="320" dirty="0">
                <a:latin typeface="Times New Roman"/>
                <a:cs typeface="Times New Roman"/>
              </a:rPr>
              <a:t>Z</a:t>
            </a:r>
            <a:r>
              <a:rPr sz="1600" i="1" spc="150" dirty="0">
                <a:latin typeface="Times New Roman"/>
                <a:cs typeface="Times New Roman"/>
              </a:rPr>
              <a:t> </a:t>
            </a:r>
            <a:r>
              <a:rPr sz="1600" spc="320" dirty="0">
                <a:latin typeface="Symbol"/>
                <a:cs typeface="Symbol"/>
              </a:rPr>
              <a:t></a:t>
            </a:r>
            <a:endParaRPr sz="1600">
              <a:latin typeface="Symbol"/>
              <a:cs typeface="Symbol"/>
            </a:endParaRPr>
          </a:p>
        </p:txBody>
      </p:sp>
      <p:sp>
        <p:nvSpPr>
          <p:cNvPr id="41" name="object 40"/>
          <p:cNvSpPr/>
          <p:nvPr/>
        </p:nvSpPr>
        <p:spPr>
          <a:xfrm>
            <a:off x="5445233" y="4753912"/>
            <a:ext cx="161925" cy="0"/>
          </a:xfrm>
          <a:custGeom>
            <a:avLst/>
            <a:gdLst/>
            <a:ahLst/>
            <a:cxnLst/>
            <a:rect l="l" t="t" r="r" b="b"/>
            <a:pathLst>
              <a:path w="161925">
                <a:moveTo>
                  <a:pt x="0" y="0"/>
                </a:moveTo>
                <a:lnTo>
                  <a:pt x="161370" y="0"/>
                </a:lnTo>
              </a:path>
            </a:pathLst>
          </a:custGeom>
          <a:ln w="8072">
            <a:solidFill>
              <a:srgbClr val="000000"/>
            </a:solidFill>
          </a:ln>
        </p:spPr>
        <p:txBody>
          <a:bodyPr wrap="square" lIns="0" tIns="0" rIns="0" bIns="0" rtlCol="0"/>
          <a:lstStyle/>
          <a:p>
            <a:endParaRPr/>
          </a:p>
        </p:txBody>
      </p:sp>
      <p:grpSp>
        <p:nvGrpSpPr>
          <p:cNvPr id="42" name="object 41"/>
          <p:cNvGrpSpPr/>
          <p:nvPr/>
        </p:nvGrpSpPr>
        <p:grpSpPr>
          <a:xfrm>
            <a:off x="5480956" y="5019341"/>
            <a:ext cx="553085" cy="374015"/>
            <a:chOff x="5480956" y="5019341"/>
            <a:chExt cx="553085" cy="374015"/>
          </a:xfrm>
        </p:grpSpPr>
        <p:sp>
          <p:nvSpPr>
            <p:cNvPr id="43" name="object 42"/>
            <p:cNvSpPr/>
            <p:nvPr/>
          </p:nvSpPr>
          <p:spPr>
            <a:xfrm>
              <a:off x="5713665" y="5310571"/>
              <a:ext cx="34290" cy="15240"/>
            </a:xfrm>
            <a:custGeom>
              <a:avLst/>
              <a:gdLst/>
              <a:ahLst/>
              <a:cxnLst/>
              <a:rect l="l" t="t" r="r" b="b"/>
              <a:pathLst>
                <a:path w="34289" h="15239">
                  <a:moveTo>
                    <a:pt x="0" y="14690"/>
                  </a:moveTo>
                  <a:lnTo>
                    <a:pt x="33888" y="0"/>
                  </a:lnTo>
                </a:path>
              </a:pathLst>
            </a:custGeom>
            <a:ln w="8497">
              <a:solidFill>
                <a:srgbClr val="000000"/>
              </a:solidFill>
            </a:ln>
          </p:spPr>
          <p:txBody>
            <a:bodyPr wrap="square" lIns="0" tIns="0" rIns="0" bIns="0" rtlCol="0"/>
            <a:lstStyle/>
            <a:p>
              <a:endParaRPr/>
            </a:p>
          </p:txBody>
        </p:sp>
        <p:sp>
          <p:nvSpPr>
            <p:cNvPr id="44" name="object 43"/>
            <p:cNvSpPr/>
            <p:nvPr/>
          </p:nvSpPr>
          <p:spPr>
            <a:xfrm>
              <a:off x="5747553" y="5314824"/>
              <a:ext cx="48895" cy="67310"/>
            </a:xfrm>
            <a:custGeom>
              <a:avLst/>
              <a:gdLst/>
              <a:ahLst/>
              <a:cxnLst/>
              <a:rect l="l" t="t" r="r" b="b"/>
              <a:pathLst>
                <a:path w="48895" h="67310">
                  <a:moveTo>
                    <a:pt x="0" y="0"/>
                  </a:moveTo>
                  <a:lnTo>
                    <a:pt x="48409" y="67263"/>
                  </a:lnTo>
                </a:path>
              </a:pathLst>
            </a:custGeom>
            <a:ln w="20176">
              <a:solidFill>
                <a:srgbClr val="000000"/>
              </a:solidFill>
            </a:ln>
          </p:spPr>
          <p:txBody>
            <a:bodyPr wrap="square" lIns="0" tIns="0" rIns="0" bIns="0" rtlCol="0"/>
            <a:lstStyle/>
            <a:p>
              <a:endParaRPr/>
            </a:p>
          </p:txBody>
        </p:sp>
        <p:sp>
          <p:nvSpPr>
            <p:cNvPr id="45" name="object 44"/>
            <p:cNvSpPr/>
            <p:nvPr/>
          </p:nvSpPr>
          <p:spPr>
            <a:xfrm>
              <a:off x="5801885" y="5181073"/>
              <a:ext cx="227329" cy="201295"/>
            </a:xfrm>
            <a:custGeom>
              <a:avLst/>
              <a:gdLst/>
              <a:ahLst/>
              <a:cxnLst/>
              <a:rect l="l" t="t" r="r" b="b"/>
              <a:pathLst>
                <a:path w="227329" h="201295">
                  <a:moveTo>
                    <a:pt x="0" y="201014"/>
                  </a:moveTo>
                  <a:lnTo>
                    <a:pt x="64530" y="0"/>
                  </a:lnTo>
                  <a:lnTo>
                    <a:pt x="226998" y="0"/>
                  </a:lnTo>
                </a:path>
              </a:pathLst>
            </a:custGeom>
            <a:ln w="9253">
              <a:solidFill>
                <a:srgbClr val="000000"/>
              </a:solidFill>
            </a:ln>
          </p:spPr>
          <p:txBody>
            <a:bodyPr wrap="square" lIns="0" tIns="0" rIns="0" bIns="0" rtlCol="0"/>
            <a:lstStyle/>
            <a:p>
              <a:endParaRPr/>
            </a:p>
          </p:txBody>
        </p:sp>
        <p:sp>
          <p:nvSpPr>
            <p:cNvPr id="46" name="object 45"/>
            <p:cNvSpPr/>
            <p:nvPr/>
          </p:nvSpPr>
          <p:spPr>
            <a:xfrm>
              <a:off x="5483420" y="5021805"/>
              <a:ext cx="349250" cy="368935"/>
            </a:xfrm>
            <a:custGeom>
              <a:avLst/>
              <a:gdLst/>
              <a:ahLst/>
              <a:cxnLst/>
              <a:rect l="l" t="t" r="r" b="b"/>
              <a:pathLst>
                <a:path w="349250" h="368935">
                  <a:moveTo>
                    <a:pt x="349106" y="0"/>
                  </a:moveTo>
                  <a:lnTo>
                    <a:pt x="0" y="368786"/>
                  </a:lnTo>
                </a:path>
              </a:pathLst>
            </a:custGeom>
            <a:ln w="4744">
              <a:solidFill>
                <a:srgbClr val="000000"/>
              </a:solidFill>
            </a:ln>
          </p:spPr>
          <p:txBody>
            <a:bodyPr wrap="square" lIns="0" tIns="0" rIns="0" bIns="0" rtlCol="0"/>
            <a:lstStyle/>
            <a:p>
              <a:endParaRPr/>
            </a:p>
          </p:txBody>
        </p:sp>
      </p:grpSp>
      <p:sp>
        <p:nvSpPr>
          <p:cNvPr id="47" name="object 46"/>
          <p:cNvSpPr txBox="1"/>
          <p:nvPr/>
        </p:nvSpPr>
        <p:spPr>
          <a:xfrm>
            <a:off x="5870407" y="5150307"/>
            <a:ext cx="164465" cy="274955"/>
          </a:xfrm>
          <a:prstGeom prst="rect">
            <a:avLst/>
          </a:prstGeom>
        </p:spPr>
        <p:txBody>
          <a:bodyPr vert="horz" wrap="square" lIns="0" tIns="17145" rIns="0" bIns="0" rtlCol="0">
            <a:spAutoFit/>
          </a:bodyPr>
          <a:lstStyle/>
          <a:p>
            <a:pPr marL="12700">
              <a:lnSpc>
                <a:spcPct val="100000"/>
              </a:lnSpc>
              <a:spcBef>
                <a:spcPts val="135"/>
              </a:spcBef>
            </a:pPr>
            <a:r>
              <a:rPr sz="1600" i="1" spc="290" dirty="0">
                <a:latin typeface="Times New Roman"/>
                <a:cs typeface="Times New Roman"/>
              </a:rPr>
              <a:t>n</a:t>
            </a:r>
            <a:endParaRPr sz="1600">
              <a:latin typeface="Times New Roman"/>
              <a:cs typeface="Times New Roman"/>
            </a:endParaRPr>
          </a:p>
        </p:txBody>
      </p:sp>
      <p:sp>
        <p:nvSpPr>
          <p:cNvPr id="48" name="object 47"/>
          <p:cNvSpPr txBox="1"/>
          <p:nvPr/>
        </p:nvSpPr>
        <p:spPr>
          <a:xfrm>
            <a:off x="5459424" y="4933957"/>
            <a:ext cx="193040" cy="298450"/>
          </a:xfrm>
          <a:prstGeom prst="rect">
            <a:avLst/>
          </a:prstGeom>
        </p:spPr>
        <p:txBody>
          <a:bodyPr vert="horz" wrap="square" lIns="0" tIns="11430" rIns="0" bIns="0" rtlCol="0">
            <a:spAutoFit/>
          </a:bodyPr>
          <a:lstStyle/>
          <a:p>
            <a:pPr marL="12700">
              <a:lnSpc>
                <a:spcPct val="100000"/>
              </a:lnSpc>
              <a:spcBef>
                <a:spcPts val="90"/>
              </a:spcBef>
            </a:pPr>
            <a:r>
              <a:rPr sz="1800" i="1" spc="229" dirty="0">
                <a:latin typeface="Symbol"/>
                <a:cs typeface="Symbol"/>
              </a:rPr>
              <a:t></a:t>
            </a:r>
            <a:endParaRPr sz="1800">
              <a:latin typeface="Symbol"/>
              <a:cs typeface="Symbol"/>
            </a:endParaRPr>
          </a:p>
        </p:txBody>
      </p:sp>
      <p:sp>
        <p:nvSpPr>
          <p:cNvPr id="49" name="object 48"/>
          <p:cNvSpPr txBox="1"/>
          <p:nvPr/>
        </p:nvSpPr>
        <p:spPr>
          <a:xfrm>
            <a:off x="5363133" y="4836600"/>
            <a:ext cx="747395" cy="170815"/>
          </a:xfrm>
          <a:prstGeom prst="rect">
            <a:avLst/>
          </a:prstGeom>
        </p:spPr>
        <p:txBody>
          <a:bodyPr vert="horz" wrap="square" lIns="0" tIns="12700" rIns="0" bIns="0" rtlCol="0">
            <a:spAutoFit/>
          </a:bodyPr>
          <a:lstStyle/>
          <a:p>
            <a:pPr marL="12700">
              <a:lnSpc>
                <a:spcPct val="100000"/>
              </a:lnSpc>
              <a:spcBef>
                <a:spcPts val="100"/>
              </a:spcBef>
              <a:tabLst>
                <a:tab pos="653415" algn="l"/>
              </a:tabLst>
            </a:pPr>
            <a:r>
              <a:rPr sz="950" u="sng" spc="80" dirty="0">
                <a:uFill>
                  <a:solidFill>
                    <a:srgbClr val="000000"/>
                  </a:solidFill>
                </a:uFill>
                <a:latin typeface="Times New Roman"/>
                <a:cs typeface="Times New Roman"/>
              </a:rPr>
              <a:t> 	</a:t>
            </a:r>
            <a:r>
              <a:rPr sz="950" u="sng" spc="160" dirty="0">
                <a:uFill>
                  <a:solidFill>
                    <a:srgbClr val="000000"/>
                  </a:solidFill>
                </a:uFill>
                <a:latin typeface="Times New Roman"/>
                <a:cs typeface="Times New Roman"/>
              </a:rPr>
              <a:t>0</a:t>
            </a:r>
            <a:endParaRPr sz="950">
              <a:latin typeface="Times New Roman"/>
              <a:cs typeface="Times New Roman"/>
            </a:endParaRPr>
          </a:p>
        </p:txBody>
      </p:sp>
      <p:sp>
        <p:nvSpPr>
          <p:cNvPr id="50" name="object 49"/>
          <p:cNvSpPr txBox="1"/>
          <p:nvPr/>
        </p:nvSpPr>
        <p:spPr>
          <a:xfrm>
            <a:off x="5401869" y="4680366"/>
            <a:ext cx="626745" cy="298450"/>
          </a:xfrm>
          <a:prstGeom prst="rect">
            <a:avLst/>
          </a:prstGeom>
        </p:spPr>
        <p:txBody>
          <a:bodyPr vert="horz" wrap="square" lIns="0" tIns="11430" rIns="0" bIns="0" rtlCol="0">
            <a:spAutoFit/>
          </a:bodyPr>
          <a:lstStyle/>
          <a:p>
            <a:pPr marL="12700">
              <a:lnSpc>
                <a:spcPct val="100000"/>
              </a:lnSpc>
              <a:spcBef>
                <a:spcPts val="90"/>
              </a:spcBef>
            </a:pPr>
            <a:r>
              <a:rPr sz="1600" i="1" spc="355" dirty="0">
                <a:latin typeface="Times New Roman"/>
                <a:cs typeface="Times New Roman"/>
              </a:rPr>
              <a:t>X </a:t>
            </a:r>
            <a:r>
              <a:rPr sz="1600" spc="315" dirty="0">
                <a:latin typeface="Symbol"/>
                <a:cs typeface="Symbol"/>
              </a:rPr>
              <a:t></a:t>
            </a:r>
            <a:r>
              <a:rPr sz="1600" spc="-295" dirty="0">
                <a:latin typeface="Times New Roman"/>
                <a:cs typeface="Times New Roman"/>
              </a:rPr>
              <a:t> </a:t>
            </a:r>
            <a:r>
              <a:rPr sz="1800" i="1" spc="215" dirty="0">
                <a:latin typeface="Symbol"/>
                <a:cs typeface="Symbol"/>
              </a:rPr>
              <a:t></a:t>
            </a:r>
            <a:endParaRPr sz="1800">
              <a:latin typeface="Symbol"/>
              <a:cs typeface="Symbol"/>
            </a:endParaRPr>
          </a:p>
        </p:txBody>
      </p:sp>
      <p:sp>
        <p:nvSpPr>
          <p:cNvPr id="51" name="object 50"/>
          <p:cNvSpPr txBox="1"/>
          <p:nvPr/>
        </p:nvSpPr>
        <p:spPr>
          <a:xfrm>
            <a:off x="4917735" y="4825973"/>
            <a:ext cx="412750" cy="274955"/>
          </a:xfrm>
          <a:prstGeom prst="rect">
            <a:avLst/>
          </a:prstGeom>
        </p:spPr>
        <p:txBody>
          <a:bodyPr vert="horz" wrap="square" lIns="0" tIns="17145" rIns="0" bIns="0" rtlCol="0">
            <a:spAutoFit/>
          </a:bodyPr>
          <a:lstStyle/>
          <a:p>
            <a:pPr marL="12700">
              <a:lnSpc>
                <a:spcPct val="100000"/>
              </a:lnSpc>
              <a:spcBef>
                <a:spcPts val="135"/>
              </a:spcBef>
            </a:pPr>
            <a:r>
              <a:rPr sz="1600" i="1" spc="320" dirty="0">
                <a:latin typeface="Times New Roman"/>
                <a:cs typeface="Times New Roman"/>
              </a:rPr>
              <a:t>Z</a:t>
            </a:r>
            <a:r>
              <a:rPr sz="1600" i="1" spc="155" dirty="0">
                <a:latin typeface="Times New Roman"/>
                <a:cs typeface="Times New Roman"/>
              </a:rPr>
              <a:t> </a:t>
            </a:r>
            <a:r>
              <a:rPr sz="1600" spc="315" dirty="0">
                <a:latin typeface="Symbol"/>
                <a:cs typeface="Symbol"/>
              </a:rPr>
              <a:t></a:t>
            </a:r>
            <a:endParaRPr sz="1600">
              <a:latin typeface="Symbol"/>
              <a:cs typeface="Symbol"/>
            </a:endParaRPr>
          </a:p>
        </p:txBody>
      </p:sp>
      <p:sp>
        <p:nvSpPr>
          <p:cNvPr id="52" name="object 51"/>
          <p:cNvSpPr/>
          <p:nvPr/>
        </p:nvSpPr>
        <p:spPr>
          <a:xfrm>
            <a:off x="7931047" y="4765645"/>
            <a:ext cx="226695" cy="0"/>
          </a:xfrm>
          <a:custGeom>
            <a:avLst/>
            <a:gdLst/>
            <a:ahLst/>
            <a:cxnLst/>
            <a:rect l="l" t="t" r="r" b="b"/>
            <a:pathLst>
              <a:path w="226695">
                <a:moveTo>
                  <a:pt x="0" y="0"/>
                </a:moveTo>
                <a:lnTo>
                  <a:pt x="226167" y="0"/>
                </a:lnTo>
              </a:path>
            </a:pathLst>
          </a:custGeom>
          <a:ln w="10494">
            <a:solidFill>
              <a:srgbClr val="000000"/>
            </a:solidFill>
          </a:ln>
        </p:spPr>
        <p:txBody>
          <a:bodyPr wrap="square" lIns="0" tIns="0" rIns="0" bIns="0" rtlCol="0"/>
          <a:lstStyle/>
          <a:p>
            <a:endParaRPr/>
          </a:p>
        </p:txBody>
      </p:sp>
      <p:grpSp>
        <p:nvGrpSpPr>
          <p:cNvPr id="53" name="object 52"/>
          <p:cNvGrpSpPr/>
          <p:nvPr/>
        </p:nvGrpSpPr>
        <p:grpSpPr>
          <a:xfrm>
            <a:off x="7980751" y="5110495"/>
            <a:ext cx="777875" cy="486409"/>
            <a:chOff x="7980751" y="5110495"/>
            <a:chExt cx="777875" cy="486409"/>
          </a:xfrm>
        </p:grpSpPr>
        <p:sp>
          <p:nvSpPr>
            <p:cNvPr id="54" name="object 53"/>
            <p:cNvSpPr/>
            <p:nvPr/>
          </p:nvSpPr>
          <p:spPr>
            <a:xfrm>
              <a:off x="8308241" y="5489284"/>
              <a:ext cx="48260" cy="19685"/>
            </a:xfrm>
            <a:custGeom>
              <a:avLst/>
              <a:gdLst/>
              <a:ahLst/>
              <a:cxnLst/>
              <a:rect l="l" t="t" r="r" b="b"/>
              <a:pathLst>
                <a:path w="48259" h="19685">
                  <a:moveTo>
                    <a:pt x="0" y="19097"/>
                  </a:moveTo>
                  <a:lnTo>
                    <a:pt x="47814" y="0"/>
                  </a:lnTo>
                </a:path>
              </a:pathLst>
            </a:custGeom>
            <a:ln w="11138">
              <a:solidFill>
                <a:srgbClr val="000000"/>
              </a:solidFill>
            </a:ln>
          </p:spPr>
          <p:txBody>
            <a:bodyPr wrap="square" lIns="0" tIns="0" rIns="0" bIns="0" rtlCol="0"/>
            <a:lstStyle/>
            <a:p>
              <a:endParaRPr/>
            </a:p>
          </p:txBody>
        </p:sp>
        <p:sp>
          <p:nvSpPr>
            <p:cNvPr id="55" name="object 54"/>
            <p:cNvSpPr/>
            <p:nvPr/>
          </p:nvSpPr>
          <p:spPr>
            <a:xfrm>
              <a:off x="8356056" y="5494813"/>
              <a:ext cx="68580" cy="87630"/>
            </a:xfrm>
            <a:custGeom>
              <a:avLst/>
              <a:gdLst/>
              <a:ahLst/>
              <a:cxnLst/>
              <a:rect l="l" t="t" r="r" b="b"/>
              <a:pathLst>
                <a:path w="68579" h="87629">
                  <a:moveTo>
                    <a:pt x="0" y="0"/>
                  </a:moveTo>
                  <a:lnTo>
                    <a:pt x="68302" y="87440"/>
                  </a:lnTo>
                </a:path>
              </a:pathLst>
            </a:custGeom>
            <a:ln w="27478">
              <a:solidFill>
                <a:srgbClr val="000000"/>
              </a:solidFill>
            </a:ln>
          </p:spPr>
          <p:txBody>
            <a:bodyPr wrap="square" lIns="0" tIns="0" rIns="0" bIns="0" rtlCol="0"/>
            <a:lstStyle/>
            <a:p>
              <a:endParaRPr/>
            </a:p>
          </p:txBody>
        </p:sp>
        <p:sp>
          <p:nvSpPr>
            <p:cNvPr id="56" name="object 55"/>
            <p:cNvSpPr/>
            <p:nvPr/>
          </p:nvSpPr>
          <p:spPr>
            <a:xfrm>
              <a:off x="8431971" y="5320941"/>
              <a:ext cx="320040" cy="261620"/>
            </a:xfrm>
            <a:custGeom>
              <a:avLst/>
              <a:gdLst/>
              <a:ahLst/>
              <a:cxnLst/>
              <a:rect l="l" t="t" r="r" b="b"/>
              <a:pathLst>
                <a:path w="320040" h="261620">
                  <a:moveTo>
                    <a:pt x="0" y="261312"/>
                  </a:moveTo>
                  <a:lnTo>
                    <a:pt x="91079" y="0"/>
                  </a:lnTo>
                  <a:lnTo>
                    <a:pt x="319507" y="0"/>
                  </a:lnTo>
                </a:path>
              </a:pathLst>
            </a:custGeom>
            <a:ln w="12372">
              <a:solidFill>
                <a:srgbClr val="000000"/>
              </a:solidFill>
            </a:ln>
          </p:spPr>
          <p:txBody>
            <a:bodyPr wrap="square" lIns="0" tIns="0" rIns="0" bIns="0" rtlCol="0"/>
            <a:lstStyle/>
            <a:p>
              <a:endParaRPr/>
            </a:p>
          </p:txBody>
        </p:sp>
        <p:sp>
          <p:nvSpPr>
            <p:cNvPr id="57" name="object 56"/>
            <p:cNvSpPr/>
            <p:nvPr/>
          </p:nvSpPr>
          <p:spPr>
            <a:xfrm>
              <a:off x="7984154" y="5113897"/>
              <a:ext cx="492125" cy="479425"/>
            </a:xfrm>
            <a:custGeom>
              <a:avLst/>
              <a:gdLst/>
              <a:ahLst/>
              <a:cxnLst/>
              <a:rect l="l" t="t" r="r" b="b"/>
              <a:pathLst>
                <a:path w="492125" h="479425">
                  <a:moveTo>
                    <a:pt x="491825" y="0"/>
                  </a:moveTo>
                  <a:lnTo>
                    <a:pt x="0" y="479411"/>
                  </a:lnTo>
                </a:path>
              </a:pathLst>
            </a:custGeom>
            <a:ln w="6388">
              <a:solidFill>
                <a:srgbClr val="000000"/>
              </a:solidFill>
            </a:ln>
          </p:spPr>
          <p:txBody>
            <a:bodyPr wrap="square" lIns="0" tIns="0" rIns="0" bIns="0" rtlCol="0"/>
            <a:lstStyle/>
            <a:p>
              <a:endParaRPr/>
            </a:p>
          </p:txBody>
        </p:sp>
      </p:grpSp>
      <p:sp>
        <p:nvSpPr>
          <p:cNvPr id="58" name="object 57"/>
          <p:cNvSpPr txBox="1"/>
          <p:nvPr/>
        </p:nvSpPr>
        <p:spPr>
          <a:xfrm>
            <a:off x="8533872" y="5284755"/>
            <a:ext cx="220979" cy="349885"/>
          </a:xfrm>
          <a:prstGeom prst="rect">
            <a:avLst/>
          </a:prstGeom>
        </p:spPr>
        <p:txBody>
          <a:bodyPr vert="horz" wrap="square" lIns="0" tIns="15875" rIns="0" bIns="0" rtlCol="0">
            <a:spAutoFit/>
          </a:bodyPr>
          <a:lstStyle/>
          <a:p>
            <a:pPr marL="12700">
              <a:lnSpc>
                <a:spcPct val="100000"/>
              </a:lnSpc>
              <a:spcBef>
                <a:spcPts val="125"/>
              </a:spcBef>
            </a:pPr>
            <a:r>
              <a:rPr sz="2100" i="1" spc="484" dirty="0">
                <a:latin typeface="Times New Roman"/>
                <a:cs typeface="Times New Roman"/>
              </a:rPr>
              <a:t>n</a:t>
            </a:r>
            <a:endParaRPr sz="2100">
              <a:latin typeface="Times New Roman"/>
              <a:cs typeface="Times New Roman"/>
            </a:endParaRPr>
          </a:p>
        </p:txBody>
      </p:sp>
      <p:sp>
        <p:nvSpPr>
          <p:cNvPr id="59" name="object 58"/>
          <p:cNvSpPr txBox="1"/>
          <p:nvPr/>
        </p:nvSpPr>
        <p:spPr>
          <a:xfrm>
            <a:off x="8020043" y="5028967"/>
            <a:ext cx="220979" cy="349885"/>
          </a:xfrm>
          <a:prstGeom prst="rect">
            <a:avLst/>
          </a:prstGeom>
        </p:spPr>
        <p:txBody>
          <a:bodyPr vert="horz" wrap="square" lIns="0" tIns="15875" rIns="0" bIns="0" rtlCol="0">
            <a:spAutoFit/>
          </a:bodyPr>
          <a:lstStyle/>
          <a:p>
            <a:pPr marL="12700">
              <a:lnSpc>
                <a:spcPct val="100000"/>
              </a:lnSpc>
              <a:spcBef>
                <a:spcPts val="125"/>
              </a:spcBef>
            </a:pPr>
            <a:r>
              <a:rPr sz="2100" i="1" spc="484" dirty="0">
                <a:latin typeface="Times New Roman"/>
                <a:cs typeface="Times New Roman"/>
              </a:rPr>
              <a:t>S</a:t>
            </a:r>
            <a:endParaRPr sz="2100">
              <a:latin typeface="Times New Roman"/>
              <a:cs typeface="Times New Roman"/>
            </a:endParaRPr>
          </a:p>
        </p:txBody>
      </p:sp>
      <p:sp>
        <p:nvSpPr>
          <p:cNvPr id="60" name="object 59"/>
          <p:cNvSpPr txBox="1"/>
          <p:nvPr/>
        </p:nvSpPr>
        <p:spPr>
          <a:xfrm>
            <a:off x="7875082" y="4669541"/>
            <a:ext cx="871855" cy="385445"/>
          </a:xfrm>
          <a:prstGeom prst="rect">
            <a:avLst/>
          </a:prstGeom>
        </p:spPr>
        <p:txBody>
          <a:bodyPr vert="horz" wrap="square" lIns="0" tIns="13970" rIns="0" bIns="0" rtlCol="0">
            <a:spAutoFit/>
          </a:bodyPr>
          <a:lstStyle/>
          <a:p>
            <a:pPr marL="12700">
              <a:lnSpc>
                <a:spcPct val="100000"/>
              </a:lnSpc>
              <a:spcBef>
                <a:spcPts val="110"/>
              </a:spcBef>
            </a:pPr>
            <a:r>
              <a:rPr sz="2100" i="1" spc="595" dirty="0">
                <a:latin typeface="Times New Roman"/>
                <a:cs typeface="Times New Roman"/>
              </a:rPr>
              <a:t>X</a:t>
            </a:r>
            <a:r>
              <a:rPr sz="2100" i="1" spc="275" dirty="0">
                <a:latin typeface="Times New Roman"/>
                <a:cs typeface="Times New Roman"/>
              </a:rPr>
              <a:t> </a:t>
            </a:r>
            <a:r>
              <a:rPr sz="2100" spc="535" dirty="0">
                <a:latin typeface="Symbol"/>
                <a:cs typeface="Symbol"/>
              </a:rPr>
              <a:t></a:t>
            </a:r>
            <a:r>
              <a:rPr sz="2100" spc="-95" dirty="0">
                <a:latin typeface="Times New Roman"/>
                <a:cs typeface="Times New Roman"/>
              </a:rPr>
              <a:t> </a:t>
            </a:r>
            <a:r>
              <a:rPr sz="2350" i="1" spc="415" dirty="0">
                <a:latin typeface="Symbol"/>
                <a:cs typeface="Symbol"/>
              </a:rPr>
              <a:t></a:t>
            </a:r>
            <a:endParaRPr sz="2350">
              <a:latin typeface="Symbol"/>
              <a:cs typeface="Symbol"/>
            </a:endParaRPr>
          </a:p>
        </p:txBody>
      </p:sp>
      <p:sp>
        <p:nvSpPr>
          <p:cNvPr id="61" name="object 60"/>
          <p:cNvSpPr txBox="1"/>
          <p:nvPr/>
        </p:nvSpPr>
        <p:spPr>
          <a:xfrm>
            <a:off x="7162036" y="4764134"/>
            <a:ext cx="1725295" cy="349885"/>
          </a:xfrm>
          <a:prstGeom prst="rect">
            <a:avLst/>
          </a:prstGeom>
        </p:spPr>
        <p:txBody>
          <a:bodyPr vert="horz" wrap="square" lIns="0" tIns="15875" rIns="0" bIns="0" rtlCol="0">
            <a:spAutoFit/>
          </a:bodyPr>
          <a:lstStyle/>
          <a:p>
            <a:pPr marL="38100">
              <a:lnSpc>
                <a:spcPct val="100000"/>
              </a:lnSpc>
              <a:spcBef>
                <a:spcPts val="125"/>
              </a:spcBef>
              <a:tabLst>
                <a:tab pos="1572260" algn="l"/>
              </a:tabLst>
            </a:pPr>
            <a:r>
              <a:rPr sz="3150" i="1" spc="810" baseline="-21164" dirty="0">
                <a:latin typeface="Times New Roman"/>
                <a:cs typeface="Times New Roman"/>
              </a:rPr>
              <a:t>T</a:t>
            </a:r>
            <a:r>
              <a:rPr sz="3150" i="1" spc="622" baseline="-21164" dirty="0">
                <a:latin typeface="Times New Roman"/>
                <a:cs typeface="Times New Roman"/>
              </a:rPr>
              <a:t> </a:t>
            </a:r>
            <a:r>
              <a:rPr sz="3150" spc="802" baseline="-21164" dirty="0">
                <a:latin typeface="Symbol"/>
                <a:cs typeface="Symbol"/>
              </a:rPr>
              <a:t></a:t>
            </a:r>
            <a:r>
              <a:rPr sz="2100" u="sng" spc="535" dirty="0">
                <a:uFill>
                  <a:solidFill>
                    <a:srgbClr val="000000"/>
                  </a:solidFill>
                </a:uFill>
                <a:latin typeface="Symbol"/>
                <a:cs typeface="Symbol"/>
              </a:rPr>
              <a:t></a:t>
            </a:r>
            <a:r>
              <a:rPr sz="1200" u="sng" spc="295" dirty="0">
                <a:uFill>
                  <a:solidFill>
                    <a:srgbClr val="000000"/>
                  </a:solidFill>
                </a:uFill>
                <a:latin typeface="Times New Roman"/>
                <a:cs typeface="Times New Roman"/>
              </a:rPr>
              <a:t>0</a:t>
            </a:r>
            <a:endParaRPr sz="1200">
              <a:latin typeface="Times New Roman"/>
              <a:cs typeface="Times New Roman"/>
            </a:endParaRPr>
          </a:p>
        </p:txBody>
      </p:sp>
      <p:sp>
        <p:nvSpPr>
          <p:cNvPr id="62" name="object 3"/>
          <p:cNvSpPr txBox="1"/>
          <p:nvPr/>
        </p:nvSpPr>
        <p:spPr>
          <a:xfrm>
            <a:off x="161036" y="281432"/>
            <a:ext cx="6649720" cy="651510"/>
          </a:xfrm>
          <a:prstGeom prst="rect">
            <a:avLst/>
          </a:prstGeom>
        </p:spPr>
        <p:txBody>
          <a:bodyPr vert="horz" wrap="square" lIns="0" tIns="12700" rIns="0" bIns="0" rtlCol="0">
            <a:spAutoFit/>
          </a:bodyPr>
          <a:lstStyle/>
          <a:p>
            <a:pPr marL="12700">
              <a:lnSpc>
                <a:spcPct val="100000"/>
              </a:lnSpc>
              <a:spcBef>
                <a:spcPts val="100"/>
              </a:spcBef>
              <a:tabLst>
                <a:tab pos="295910" algn="l"/>
              </a:tabLst>
            </a:pPr>
            <a:r>
              <a:rPr sz="1600" spc="-425" dirty="0">
                <a:solidFill>
                  <a:srgbClr val="3891A7"/>
                </a:solidFill>
                <a:latin typeface="Arial"/>
                <a:cs typeface="Arial"/>
              </a:rPr>
              <a:t>	</a:t>
            </a:r>
            <a:r>
              <a:rPr sz="2000" b="1" spc="-20" dirty="0">
                <a:solidFill>
                  <a:srgbClr val="4F271C"/>
                </a:solidFill>
                <a:latin typeface="Trebuchet MS"/>
                <a:cs typeface="Trebuchet MS"/>
              </a:rPr>
              <a:t>Testing </a:t>
            </a:r>
            <a:r>
              <a:rPr sz="2000" b="1" spc="-25" dirty="0">
                <a:solidFill>
                  <a:srgbClr val="4F271C"/>
                </a:solidFill>
                <a:latin typeface="Trebuchet MS"/>
                <a:cs typeface="Trebuchet MS"/>
              </a:rPr>
              <a:t>hypothesis for </a:t>
            </a:r>
            <a:r>
              <a:rPr sz="2000" b="1" spc="-15" dirty="0">
                <a:solidFill>
                  <a:srgbClr val="4F271C"/>
                </a:solidFill>
                <a:latin typeface="Trebuchet MS"/>
                <a:cs typeface="Trebuchet MS"/>
              </a:rPr>
              <a:t>the </a:t>
            </a:r>
            <a:r>
              <a:rPr sz="2000" b="1" spc="35" dirty="0">
                <a:solidFill>
                  <a:srgbClr val="4F271C"/>
                </a:solidFill>
                <a:latin typeface="Trebuchet MS"/>
                <a:cs typeface="Trebuchet MS"/>
              </a:rPr>
              <a:t>mean </a:t>
            </a:r>
            <a:r>
              <a:rPr sz="2000" b="1" spc="-20" dirty="0">
                <a:solidFill>
                  <a:srgbClr val="4F271C"/>
                </a:solidFill>
                <a:latin typeface="Arial"/>
                <a:cs typeface="Arial"/>
              </a:rPr>
              <a:t>μ</a:t>
            </a:r>
            <a:r>
              <a:rPr sz="2000" b="1" spc="-320" dirty="0">
                <a:solidFill>
                  <a:srgbClr val="4F271C"/>
                </a:solidFill>
                <a:latin typeface="Arial"/>
                <a:cs typeface="Arial"/>
              </a:rPr>
              <a:t> </a:t>
            </a:r>
            <a:r>
              <a:rPr sz="2000" b="1" spc="-195" dirty="0">
                <a:solidFill>
                  <a:srgbClr val="4F271C"/>
                </a:solidFill>
                <a:latin typeface="Trebuchet MS"/>
                <a:cs typeface="Trebuchet MS"/>
              </a:rPr>
              <a:t>:</a:t>
            </a:r>
            <a:endParaRPr sz="2000" dirty="0">
              <a:latin typeface="Trebuchet MS"/>
              <a:cs typeface="Trebuchet MS"/>
            </a:endParaRPr>
          </a:p>
          <a:p>
            <a:pPr marL="2266950">
              <a:lnSpc>
                <a:spcPct val="100000"/>
              </a:lnSpc>
              <a:spcBef>
                <a:spcPts val="125"/>
              </a:spcBef>
              <a:tabLst>
                <a:tab pos="2550160" algn="l"/>
              </a:tabLst>
            </a:pPr>
            <a:r>
              <a:rPr sz="1600" spc="-425" dirty="0">
                <a:solidFill>
                  <a:srgbClr val="3891A7"/>
                </a:solidFill>
                <a:latin typeface="Arial"/>
                <a:cs typeface="Arial"/>
              </a:rPr>
              <a:t>	</a:t>
            </a:r>
            <a:r>
              <a:rPr sz="2000" b="1" u="sng" spc="120" dirty="0">
                <a:solidFill>
                  <a:srgbClr val="4F271C"/>
                </a:solidFill>
                <a:uFill>
                  <a:solidFill>
                    <a:srgbClr val="4F271C"/>
                  </a:solidFill>
                </a:uFill>
                <a:latin typeface="Trebuchet MS"/>
                <a:cs typeface="Trebuchet MS"/>
              </a:rPr>
              <a:t>When </a:t>
            </a:r>
            <a:r>
              <a:rPr sz="2000" b="1" u="sng" spc="-15" dirty="0">
                <a:solidFill>
                  <a:srgbClr val="4F271C"/>
                </a:solidFill>
                <a:uFill>
                  <a:solidFill>
                    <a:srgbClr val="4F271C"/>
                  </a:solidFill>
                </a:uFill>
                <a:latin typeface="Trebuchet MS"/>
                <a:cs typeface="Trebuchet MS"/>
              </a:rPr>
              <a:t>the </a:t>
            </a:r>
            <a:r>
              <a:rPr sz="2000" b="1" u="sng" spc="-30" dirty="0">
                <a:solidFill>
                  <a:srgbClr val="4F271C"/>
                </a:solidFill>
                <a:uFill>
                  <a:solidFill>
                    <a:srgbClr val="4F271C"/>
                  </a:solidFill>
                </a:uFill>
                <a:latin typeface="Trebuchet MS"/>
                <a:cs typeface="Trebuchet MS"/>
              </a:rPr>
              <a:t>value </a:t>
            </a:r>
            <a:r>
              <a:rPr sz="2000" b="1" u="sng" spc="-45" dirty="0">
                <a:solidFill>
                  <a:srgbClr val="4F271C"/>
                </a:solidFill>
                <a:uFill>
                  <a:solidFill>
                    <a:srgbClr val="4F271C"/>
                  </a:solidFill>
                </a:uFill>
                <a:latin typeface="Trebuchet MS"/>
                <a:cs typeface="Trebuchet MS"/>
              </a:rPr>
              <a:t>of </a:t>
            </a:r>
            <a:r>
              <a:rPr sz="2000" b="1" u="sng" spc="15" dirty="0">
                <a:solidFill>
                  <a:srgbClr val="4F271C"/>
                </a:solidFill>
                <a:uFill>
                  <a:solidFill>
                    <a:srgbClr val="4F271C"/>
                  </a:solidFill>
                </a:uFill>
                <a:latin typeface="Trebuchet MS"/>
                <a:cs typeface="Trebuchet MS"/>
              </a:rPr>
              <a:t>sample</a:t>
            </a:r>
            <a:r>
              <a:rPr sz="2000" b="1" u="sng" spc="-440" dirty="0">
                <a:solidFill>
                  <a:srgbClr val="4F271C"/>
                </a:solidFill>
                <a:uFill>
                  <a:solidFill>
                    <a:srgbClr val="4F271C"/>
                  </a:solidFill>
                </a:uFill>
                <a:latin typeface="Trebuchet MS"/>
                <a:cs typeface="Trebuchet MS"/>
              </a:rPr>
              <a:t> </a:t>
            </a:r>
            <a:r>
              <a:rPr sz="2000" b="1" u="sng" spc="-45" dirty="0">
                <a:solidFill>
                  <a:srgbClr val="4F271C"/>
                </a:solidFill>
                <a:uFill>
                  <a:solidFill>
                    <a:srgbClr val="4F271C"/>
                  </a:solidFill>
                </a:uFill>
                <a:latin typeface="Trebuchet MS"/>
                <a:cs typeface="Trebuchet MS"/>
              </a:rPr>
              <a:t>size </a:t>
            </a:r>
            <a:r>
              <a:rPr sz="2000" b="1" u="sng" spc="-40" dirty="0">
                <a:solidFill>
                  <a:srgbClr val="4F271C"/>
                </a:solidFill>
                <a:uFill>
                  <a:solidFill>
                    <a:srgbClr val="4F271C"/>
                  </a:solidFill>
                </a:uFill>
                <a:latin typeface="Trebuchet MS"/>
                <a:cs typeface="Trebuchet MS"/>
              </a:rPr>
              <a:t>(n):</a:t>
            </a:r>
            <a:endParaRPr sz="2000" dirty="0">
              <a:latin typeface="Trebuchet MS"/>
              <a:cs typeface="Trebuchet MS"/>
            </a:endParaRPr>
          </a:p>
        </p:txBody>
      </p:sp>
    </p:spTree>
    <p:extLst>
      <p:ext uri="{BB962C8B-B14F-4D97-AF65-F5344CB8AC3E}">
        <p14:creationId xmlns:p14="http://schemas.microsoft.com/office/powerpoint/2010/main" val="969169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2. Selection of an appropriate test statistic</a:t>
            </a:r>
            <a:endParaRPr lang="en-US" dirty="0"/>
          </a:p>
        </p:txBody>
      </p:sp>
      <p:sp>
        <p:nvSpPr>
          <p:cNvPr id="3" name="Content Placeholder 2"/>
          <p:cNvSpPr>
            <a:spLocks noGrp="1"/>
          </p:cNvSpPr>
          <p:nvPr>
            <p:ph idx="1"/>
          </p:nvPr>
        </p:nvSpPr>
        <p:spPr/>
        <p:txBody>
          <a:bodyPr/>
          <a:lstStyle/>
          <a:p>
            <a:r>
              <a:rPr lang="en-US" dirty="0"/>
              <a:t>Let’s assume that the mean average order value AOV in your web shop used to be $20. After hiring a new web designer with promising skills, the AOV increased to $22. You want to test whether the mean AOV has significantly increased:</a:t>
            </a:r>
          </a:p>
          <a:p>
            <a:r>
              <a:rPr lang="en-US" dirty="0"/>
              <a:t>Parameter: </a:t>
            </a:r>
            <a:r>
              <a:rPr lang="en-US" i="1" dirty="0"/>
              <a:t>mean AOV </a:t>
            </a:r>
            <a:r>
              <a:rPr lang="en-US" dirty="0"/>
              <a:t>(</a:t>
            </a:r>
            <a:r>
              <a:rPr lang="en-US" b="1" dirty="0"/>
              <a:t>continuous variable</a:t>
            </a:r>
            <a:r>
              <a:rPr lang="en-US" dirty="0"/>
              <a:t>, </a:t>
            </a:r>
            <a:r>
              <a:rPr lang="en-US" b="1" dirty="0"/>
              <a:t>assumed to be normally distributed</a:t>
            </a:r>
            <a:r>
              <a:rPr lang="en-US" dirty="0"/>
              <a:t>)</a:t>
            </a:r>
          </a:p>
          <a:p>
            <a:r>
              <a:rPr lang="en-US" dirty="0"/>
              <a:t>Sample statistic: </a:t>
            </a:r>
            <a:r>
              <a:rPr lang="en-US" i="1" dirty="0"/>
              <a:t>$22 </a:t>
            </a:r>
            <a:r>
              <a:rPr lang="en-US" dirty="0"/>
              <a:t>(</a:t>
            </a:r>
            <a:r>
              <a:rPr lang="en-US" b="1" dirty="0"/>
              <a:t>one sample</a:t>
            </a:r>
            <a:r>
              <a:rPr lang="en-US" dirty="0"/>
              <a:t>)</a:t>
            </a:r>
          </a:p>
          <a:p>
            <a:r>
              <a:rPr lang="en-US" dirty="0"/>
              <a:t>Expected value:</a:t>
            </a:r>
            <a:r>
              <a:rPr lang="en-US" i="1" dirty="0"/>
              <a:t> $20</a:t>
            </a:r>
            <a:endParaRPr lang="en-US" dirty="0"/>
          </a:p>
          <a:p>
            <a:r>
              <a:rPr lang="en-US" dirty="0"/>
              <a:t>Test statistic:</a:t>
            </a:r>
            <a:r>
              <a:rPr lang="en-US" i="1" dirty="0"/>
              <a:t> t-score</a:t>
            </a:r>
            <a:endParaRPr lang="en-US" dirty="0"/>
          </a:p>
          <a:p>
            <a:r>
              <a:rPr lang="en-US" dirty="0"/>
              <a:t>Test: </a:t>
            </a:r>
            <a:r>
              <a:rPr lang="en-US" i="1" dirty="0"/>
              <a:t>one-sample t-test</a:t>
            </a:r>
            <a:endParaRPr lang="en-US" dirty="0"/>
          </a:p>
          <a:p>
            <a:endParaRPr lang="en-US" dirty="0"/>
          </a:p>
        </p:txBody>
      </p:sp>
    </p:spTree>
    <p:extLst>
      <p:ext uri="{BB962C8B-B14F-4D97-AF65-F5344CB8AC3E}">
        <p14:creationId xmlns:p14="http://schemas.microsoft.com/office/powerpoint/2010/main" val="3154740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3. Selection of the appropriate significance level</a:t>
            </a:r>
            <a:endParaRPr lang="en-US" dirty="0"/>
          </a:p>
        </p:txBody>
      </p:sp>
      <p:sp>
        <p:nvSpPr>
          <p:cNvPr id="3" name="Content Placeholder 2"/>
          <p:cNvSpPr>
            <a:spLocks noGrp="1"/>
          </p:cNvSpPr>
          <p:nvPr>
            <p:ph idx="1"/>
          </p:nvPr>
        </p:nvSpPr>
        <p:spPr/>
        <p:txBody>
          <a:bodyPr>
            <a:noAutofit/>
          </a:bodyPr>
          <a:lstStyle/>
          <a:p>
            <a:pPr>
              <a:lnSpc>
                <a:spcPct val="100000"/>
              </a:lnSpc>
              <a:spcBef>
                <a:spcPts val="0"/>
              </a:spcBef>
              <a:spcAft>
                <a:spcPts val="0"/>
              </a:spcAft>
            </a:pPr>
            <a:r>
              <a:rPr lang="en-US" dirty="0"/>
              <a:t>We can make four different decisions with Hypothesis Testing:</a:t>
            </a:r>
          </a:p>
          <a:p>
            <a:pPr>
              <a:lnSpc>
                <a:spcPct val="100000"/>
              </a:lnSpc>
              <a:spcBef>
                <a:spcPts val="0"/>
              </a:spcBef>
              <a:spcAft>
                <a:spcPts val="0"/>
              </a:spcAft>
            </a:pPr>
            <a:r>
              <a:rPr lang="en-US" dirty="0"/>
              <a:t>1. Reject H0(Accepting the alternate Hypothesis H1) and H0 is not true (no error).</a:t>
            </a:r>
          </a:p>
          <a:p>
            <a:pPr>
              <a:lnSpc>
                <a:spcPct val="100000"/>
              </a:lnSpc>
              <a:spcBef>
                <a:spcPts val="0"/>
              </a:spcBef>
              <a:spcAft>
                <a:spcPts val="0"/>
              </a:spcAft>
            </a:pPr>
            <a:r>
              <a:rPr lang="en-US" dirty="0"/>
              <a:t>2. Do not reject H0 and H0 is true (no error).</a:t>
            </a:r>
          </a:p>
          <a:p>
            <a:pPr>
              <a:lnSpc>
                <a:spcPct val="100000"/>
              </a:lnSpc>
              <a:spcBef>
                <a:spcPts val="0"/>
              </a:spcBef>
              <a:spcAft>
                <a:spcPts val="0"/>
              </a:spcAft>
            </a:pPr>
            <a:r>
              <a:rPr lang="en-US" dirty="0"/>
              <a:t>3. Reject H0 and H0 is true (Type 1 Error).</a:t>
            </a:r>
          </a:p>
          <a:p>
            <a:pPr>
              <a:lnSpc>
                <a:spcPct val="100000"/>
              </a:lnSpc>
              <a:spcBef>
                <a:spcPts val="0"/>
              </a:spcBef>
              <a:spcAft>
                <a:spcPts val="0"/>
              </a:spcAft>
            </a:pPr>
            <a:r>
              <a:rPr lang="en-US" dirty="0"/>
              <a:t>4. Do not reject H0 and H0 is not true (Type 2 error).</a:t>
            </a:r>
          </a:p>
          <a:p>
            <a:pPr>
              <a:lnSpc>
                <a:spcPct val="100000"/>
              </a:lnSpc>
              <a:spcBef>
                <a:spcPts val="0"/>
              </a:spcBef>
              <a:spcAft>
                <a:spcPts val="0"/>
              </a:spcAft>
            </a:pPr>
            <a:endParaRPr lang="en-US" dirty="0"/>
          </a:p>
          <a:p>
            <a:pPr>
              <a:lnSpc>
                <a:spcPct val="110000"/>
              </a:lnSpc>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648" y="4343400"/>
            <a:ext cx="417195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938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3. Selection of the appropriate significance level</a:t>
            </a:r>
            <a:endParaRPr lang="en-US" dirty="0"/>
          </a:p>
        </p:txBody>
      </p:sp>
      <p:sp>
        <p:nvSpPr>
          <p:cNvPr id="3" name="Content Placeholder 2"/>
          <p:cNvSpPr>
            <a:spLocks noGrp="1"/>
          </p:cNvSpPr>
          <p:nvPr>
            <p:ph idx="1"/>
          </p:nvPr>
        </p:nvSpPr>
        <p:spPr/>
        <p:txBody>
          <a:bodyPr/>
          <a:lstStyle/>
          <a:p>
            <a:r>
              <a:rPr lang="en-US" b="1" dirty="0"/>
              <a:t>Type I error</a:t>
            </a:r>
            <a:r>
              <a:rPr lang="en-US" dirty="0"/>
              <a:t>: Rejecting the null hypothesis when it is true.</a:t>
            </a:r>
          </a:p>
          <a:p>
            <a:r>
              <a:rPr lang="en-US" b="1" dirty="0"/>
              <a:t>Type II error</a:t>
            </a:r>
            <a:r>
              <a:rPr lang="en-US" dirty="0"/>
              <a:t>: Accepting the null hypothesis when it is false.</a:t>
            </a:r>
          </a:p>
          <a:p>
            <a:r>
              <a:rPr lang="en-US" b="1" dirty="0"/>
              <a:t>Alpha</a:t>
            </a:r>
            <a:r>
              <a:rPr lang="en-US" dirty="0"/>
              <a:t> is the </a:t>
            </a:r>
            <a:r>
              <a:rPr lang="en-US" i="1" dirty="0"/>
              <a:t>probability of the type I error</a:t>
            </a:r>
            <a:r>
              <a:rPr lang="en-US" dirty="0"/>
              <a:t> and the chance of making a mistake by rejecting the null hypothesis when it is true. The lower the alpha, the better. It is, therefore, used as a threshold to make decisions. Before starting a hypothesis test, you generally pick an error level you are willing to accept. For example, you are willing to accept a 5% chance that you’re mistaken when you reject the null hypothesis.</a:t>
            </a:r>
          </a:p>
          <a:p>
            <a:endParaRPr lang="en-US" dirty="0"/>
          </a:p>
        </p:txBody>
      </p:sp>
    </p:spTree>
    <p:extLst>
      <p:ext uri="{BB962C8B-B14F-4D97-AF65-F5344CB8AC3E}">
        <p14:creationId xmlns:p14="http://schemas.microsoft.com/office/powerpoint/2010/main" val="2456420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3. Selection of the appropriate significance </a:t>
            </a:r>
            <a:r>
              <a:rPr lang="en-US" spc="-5" dirty="0" smtClean="0"/>
              <a:t>level (alpha)</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Power of a test</a:t>
            </a:r>
            <a:endParaRPr lang="en-US" dirty="0"/>
          </a:p>
          <a:p>
            <a:r>
              <a:rPr lang="en-US" b="1" dirty="0" smtClean="0"/>
              <a:t>Beta </a:t>
            </a:r>
            <a:r>
              <a:rPr lang="en-US" dirty="0" smtClean="0"/>
              <a:t>is</a:t>
            </a:r>
            <a:r>
              <a:rPr lang="en-US" b="1" dirty="0" smtClean="0"/>
              <a:t> </a:t>
            </a:r>
            <a:r>
              <a:rPr lang="en-US" dirty="0" smtClean="0"/>
              <a:t>the </a:t>
            </a:r>
            <a:r>
              <a:rPr lang="en-US" dirty="0"/>
              <a:t>probability of the type II error. </a:t>
            </a:r>
            <a:endParaRPr lang="en-US" dirty="0" smtClean="0"/>
          </a:p>
          <a:p>
            <a:r>
              <a:rPr lang="en-US" dirty="0" smtClean="0"/>
              <a:t>1-beta </a:t>
            </a:r>
            <a:r>
              <a:rPr lang="en-US" dirty="0"/>
              <a:t>is the probability of not making a Type II error and defined as the </a:t>
            </a:r>
            <a:r>
              <a:rPr lang="en-US" i="1" dirty="0"/>
              <a:t>power of a test</a:t>
            </a:r>
            <a:r>
              <a:rPr lang="en-US" dirty="0" smtClean="0"/>
              <a:t>.</a:t>
            </a:r>
          </a:p>
          <a:p>
            <a:r>
              <a:rPr lang="en-US" dirty="0" smtClean="0"/>
              <a:t>The </a:t>
            </a:r>
            <a:r>
              <a:rPr lang="en-US" dirty="0"/>
              <a:t>lower the beta, the higher the power. </a:t>
            </a:r>
            <a:endParaRPr lang="en-US" dirty="0" smtClean="0"/>
          </a:p>
          <a:p>
            <a:r>
              <a:rPr lang="en-US" dirty="0" smtClean="0"/>
              <a:t>We would </a:t>
            </a:r>
            <a:r>
              <a:rPr lang="en-US" dirty="0"/>
              <a:t>like to keep both errors as low as possible. </a:t>
            </a:r>
            <a:endParaRPr lang="en-US" dirty="0" smtClean="0"/>
          </a:p>
          <a:p>
            <a:r>
              <a:rPr lang="en-US" dirty="0" smtClean="0"/>
              <a:t>Both </a:t>
            </a:r>
            <a:r>
              <a:rPr lang="en-US" dirty="0"/>
              <a:t>errors somewhat work against each other: Assume you want to </a:t>
            </a:r>
            <a:r>
              <a:rPr lang="en-US" dirty="0" err="1"/>
              <a:t>minimise</a:t>
            </a:r>
            <a:r>
              <a:rPr lang="en-US" dirty="0"/>
              <a:t> error I or the mistake of rejecting the null hypothesis when it is true. Then, the easiest way would be to just always accept it. But this would then work directly against the type II error, namely accepting it when it is not true</a:t>
            </a:r>
            <a:r>
              <a:rPr lang="en-US" dirty="0" smtClean="0"/>
              <a:t>.</a:t>
            </a:r>
          </a:p>
          <a:p>
            <a:r>
              <a:rPr lang="en-US" dirty="0"/>
              <a:t>Commonly used significance (alpha) levels 0.01, 0.05, or 0.10 serve as a good balance and should be determined before data collection. </a:t>
            </a:r>
          </a:p>
          <a:p>
            <a:endParaRPr lang="en-US" dirty="0"/>
          </a:p>
          <a:p>
            <a:endParaRPr lang="en-US" dirty="0"/>
          </a:p>
        </p:txBody>
      </p:sp>
    </p:spTree>
    <p:extLst>
      <p:ext uri="{BB962C8B-B14F-4D97-AF65-F5344CB8AC3E}">
        <p14:creationId xmlns:p14="http://schemas.microsoft.com/office/powerpoint/2010/main" val="2798104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6912" y="5471740"/>
            <a:ext cx="8552638" cy="843821"/>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Acceptance</a:t>
            </a:r>
            <a:r>
              <a:rPr sz="1800" spc="-25" dirty="0">
                <a:latin typeface="Times New Roman"/>
                <a:cs typeface="Times New Roman"/>
              </a:rPr>
              <a:t> </a:t>
            </a:r>
            <a:r>
              <a:rPr sz="1800" dirty="0">
                <a:latin typeface="Times New Roman"/>
                <a:cs typeface="Times New Roman"/>
              </a:rPr>
              <a:t>and</a:t>
            </a:r>
            <a:r>
              <a:rPr sz="1800" spc="10" dirty="0">
                <a:latin typeface="Times New Roman"/>
                <a:cs typeface="Times New Roman"/>
              </a:rPr>
              <a:t> </a:t>
            </a:r>
            <a:r>
              <a:rPr sz="1800" dirty="0">
                <a:latin typeface="Times New Roman"/>
                <a:cs typeface="Times New Roman"/>
              </a:rPr>
              <a:t>rejection</a:t>
            </a:r>
            <a:r>
              <a:rPr sz="1800" spc="-30" dirty="0">
                <a:latin typeface="Times New Roman"/>
                <a:cs typeface="Times New Roman"/>
              </a:rPr>
              <a:t> </a:t>
            </a:r>
            <a:r>
              <a:rPr sz="1800" dirty="0">
                <a:latin typeface="Times New Roman"/>
                <a:cs typeface="Times New Roman"/>
              </a:rPr>
              <a:t>regions</a:t>
            </a:r>
            <a:r>
              <a:rPr sz="1800" spc="-5" dirty="0">
                <a:latin typeface="Times New Roman"/>
                <a:cs typeface="Times New Roman"/>
              </a:rPr>
              <a:t> </a:t>
            </a:r>
            <a:r>
              <a:rPr sz="1800" dirty="0">
                <a:latin typeface="Times New Roman"/>
                <a:cs typeface="Times New Roman"/>
              </a:rPr>
              <a:t>in case</a:t>
            </a:r>
            <a:r>
              <a:rPr sz="1800" spc="-15" dirty="0">
                <a:latin typeface="Times New Roman"/>
                <a:cs typeface="Times New Roman"/>
              </a:rPr>
              <a:t> </a:t>
            </a:r>
            <a:r>
              <a:rPr sz="1800" dirty="0">
                <a:latin typeface="Times New Roman"/>
                <a:cs typeface="Times New Roman"/>
              </a:rPr>
              <a:t>of a</a:t>
            </a:r>
            <a:r>
              <a:rPr sz="1800" spc="-5" dirty="0">
                <a:latin typeface="Times New Roman"/>
                <a:cs typeface="Times New Roman"/>
              </a:rPr>
              <a:t> </a:t>
            </a:r>
            <a:r>
              <a:rPr sz="1800" dirty="0">
                <a:latin typeface="Times New Roman"/>
                <a:cs typeface="Times New Roman"/>
              </a:rPr>
              <a:t>two-tailed</a:t>
            </a:r>
            <a:r>
              <a:rPr sz="1800" spc="-25" dirty="0">
                <a:latin typeface="Times New Roman"/>
                <a:cs typeface="Times New Roman"/>
              </a:rPr>
              <a:t> </a:t>
            </a:r>
            <a:r>
              <a:rPr sz="1800" dirty="0">
                <a:latin typeface="Times New Roman"/>
                <a:cs typeface="Times New Roman"/>
              </a:rPr>
              <a:t>test</a:t>
            </a:r>
            <a:r>
              <a:rPr sz="1800" spc="-5" dirty="0">
                <a:latin typeface="Times New Roman"/>
                <a:cs typeface="Times New Roman"/>
              </a:rPr>
              <a:t> </a:t>
            </a:r>
            <a:r>
              <a:rPr sz="1800" dirty="0">
                <a:latin typeface="Times New Roman"/>
                <a:cs typeface="Times New Roman"/>
              </a:rPr>
              <a:t>with</a:t>
            </a:r>
            <a:r>
              <a:rPr sz="1800" spc="-10" dirty="0">
                <a:latin typeface="Times New Roman"/>
                <a:cs typeface="Times New Roman"/>
              </a:rPr>
              <a:t> </a:t>
            </a:r>
            <a:r>
              <a:rPr sz="1800" dirty="0">
                <a:latin typeface="Times New Roman"/>
                <a:cs typeface="Times New Roman"/>
              </a:rPr>
              <a:t>5%</a:t>
            </a:r>
            <a:r>
              <a:rPr sz="1800" spc="-10" dirty="0">
                <a:latin typeface="Times New Roman"/>
                <a:cs typeface="Times New Roman"/>
              </a:rPr>
              <a:t> </a:t>
            </a:r>
            <a:r>
              <a:rPr sz="1800" dirty="0" smtClean="0">
                <a:latin typeface="Times New Roman"/>
                <a:cs typeface="Times New Roman"/>
              </a:rPr>
              <a:t>significance</a:t>
            </a:r>
            <a:r>
              <a:rPr lang="en-US" spc="-10" dirty="0" smtClean="0">
                <a:latin typeface="Times New Roman"/>
                <a:cs typeface="Times New Roman"/>
              </a:rPr>
              <a:t>(alpha) </a:t>
            </a:r>
            <a:r>
              <a:rPr sz="1800" dirty="0" smtClean="0">
                <a:latin typeface="Times New Roman"/>
                <a:cs typeface="Times New Roman"/>
              </a:rPr>
              <a:t>level.</a:t>
            </a:r>
            <a:r>
              <a:rPr lang="en-US" sz="1800" dirty="0" smtClean="0">
                <a:latin typeface="Times New Roman"/>
                <a:cs typeface="Times New Roman"/>
              </a:rPr>
              <a:t> </a:t>
            </a:r>
            <a:r>
              <a:rPr lang="en-US" dirty="0" smtClean="0"/>
              <a:t>in </a:t>
            </a:r>
            <a:r>
              <a:rPr lang="en-US" dirty="0"/>
              <a:t>a two-tailed test, the alpha level is split in half and applied to both sides of the </a:t>
            </a:r>
            <a:r>
              <a:rPr lang="en-US" b="1" dirty="0"/>
              <a:t>sampling distribution</a:t>
            </a:r>
            <a:r>
              <a:rPr lang="en-US" dirty="0"/>
              <a:t> of a statistic</a:t>
            </a:r>
            <a:r>
              <a:rPr lang="en-US" dirty="0" smtClean="0"/>
              <a:t>.</a:t>
            </a:r>
            <a:endParaRPr sz="1800" dirty="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0" dirty="0"/>
              <a:t>Two-Tailed</a:t>
            </a:r>
            <a:r>
              <a:rPr spc="-125" dirty="0"/>
              <a:t> </a:t>
            </a:r>
            <a:r>
              <a:rPr spc="-75" dirty="0"/>
              <a:t>Test</a:t>
            </a:r>
          </a:p>
        </p:txBody>
      </p:sp>
      <p:sp>
        <p:nvSpPr>
          <p:cNvPr id="25" name="object 25"/>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18</a:t>
            </a:fld>
            <a:endParaRPr dirty="0"/>
          </a:p>
        </p:txBody>
      </p:sp>
      <p:grpSp>
        <p:nvGrpSpPr>
          <p:cNvPr id="4" name="object 4"/>
          <p:cNvGrpSpPr/>
          <p:nvPr/>
        </p:nvGrpSpPr>
        <p:grpSpPr>
          <a:xfrm>
            <a:off x="2082890" y="2265224"/>
            <a:ext cx="4662805" cy="2967990"/>
            <a:chOff x="2080229" y="1673512"/>
            <a:chExt cx="4662805" cy="2967990"/>
          </a:xfrm>
        </p:grpSpPr>
        <p:sp>
          <p:nvSpPr>
            <p:cNvPr id="5" name="object 5"/>
            <p:cNvSpPr/>
            <p:nvPr/>
          </p:nvSpPr>
          <p:spPr>
            <a:xfrm>
              <a:off x="2088801" y="3930016"/>
              <a:ext cx="4645660" cy="0"/>
            </a:xfrm>
            <a:custGeom>
              <a:avLst/>
              <a:gdLst/>
              <a:ahLst/>
              <a:cxnLst/>
              <a:rect l="l" t="t" r="r" b="b"/>
              <a:pathLst>
                <a:path w="4645659">
                  <a:moveTo>
                    <a:pt x="0" y="0"/>
                  </a:moveTo>
                  <a:lnTo>
                    <a:pt x="4645183" y="0"/>
                  </a:lnTo>
                </a:path>
              </a:pathLst>
            </a:custGeom>
            <a:ln w="16947">
              <a:solidFill>
                <a:srgbClr val="000000"/>
              </a:solidFill>
            </a:ln>
          </p:spPr>
          <p:txBody>
            <a:bodyPr wrap="square" lIns="0" tIns="0" rIns="0" bIns="0" rtlCol="0"/>
            <a:lstStyle/>
            <a:p>
              <a:endParaRPr/>
            </a:p>
          </p:txBody>
        </p:sp>
        <p:sp>
          <p:nvSpPr>
            <p:cNvPr id="6" name="object 6"/>
            <p:cNvSpPr/>
            <p:nvPr/>
          </p:nvSpPr>
          <p:spPr>
            <a:xfrm>
              <a:off x="4238086" y="1740931"/>
              <a:ext cx="0" cy="2189480"/>
            </a:xfrm>
            <a:custGeom>
              <a:avLst/>
              <a:gdLst/>
              <a:ahLst/>
              <a:cxnLst/>
              <a:rect l="l" t="t" r="r" b="b"/>
              <a:pathLst>
                <a:path h="2189479">
                  <a:moveTo>
                    <a:pt x="0" y="0"/>
                  </a:moveTo>
                  <a:lnTo>
                    <a:pt x="0" y="2189085"/>
                  </a:lnTo>
                </a:path>
              </a:pathLst>
            </a:custGeom>
            <a:ln w="16639">
              <a:solidFill>
                <a:srgbClr val="000000"/>
              </a:solidFill>
              <a:prstDash val="lgDash"/>
            </a:ln>
          </p:spPr>
          <p:txBody>
            <a:bodyPr wrap="square" lIns="0" tIns="0" rIns="0" bIns="0" rtlCol="0"/>
            <a:lstStyle/>
            <a:p>
              <a:endParaRPr/>
            </a:p>
          </p:txBody>
        </p:sp>
        <p:sp>
          <p:nvSpPr>
            <p:cNvPr id="7" name="object 7"/>
            <p:cNvSpPr/>
            <p:nvPr/>
          </p:nvSpPr>
          <p:spPr>
            <a:xfrm>
              <a:off x="2158132" y="1881878"/>
              <a:ext cx="4506595" cy="1990089"/>
            </a:xfrm>
            <a:custGeom>
              <a:avLst/>
              <a:gdLst/>
              <a:ahLst/>
              <a:cxnLst/>
              <a:rect l="l" t="t" r="r" b="b"/>
              <a:pathLst>
                <a:path w="4506595" h="1990089">
                  <a:moveTo>
                    <a:pt x="0" y="1977521"/>
                  </a:moveTo>
                  <a:lnTo>
                    <a:pt x="54351" y="1982353"/>
                  </a:lnTo>
                  <a:lnTo>
                    <a:pt x="108719" y="1986085"/>
                  </a:lnTo>
                  <a:lnTo>
                    <a:pt x="162965" y="1988610"/>
                  </a:lnTo>
                  <a:lnTo>
                    <a:pt x="216950" y="1989818"/>
                  </a:lnTo>
                  <a:lnTo>
                    <a:pt x="270536" y="1989601"/>
                  </a:lnTo>
                  <a:lnTo>
                    <a:pt x="323584" y="1987850"/>
                  </a:lnTo>
                  <a:lnTo>
                    <a:pt x="375955" y="1984457"/>
                  </a:lnTo>
                  <a:lnTo>
                    <a:pt x="427511" y="1979313"/>
                  </a:lnTo>
                  <a:lnTo>
                    <a:pt x="478112" y="1972309"/>
                  </a:lnTo>
                  <a:lnTo>
                    <a:pt x="527621" y="1963337"/>
                  </a:lnTo>
                  <a:lnTo>
                    <a:pt x="575898" y="1952288"/>
                  </a:lnTo>
                  <a:lnTo>
                    <a:pt x="622804" y="1939053"/>
                  </a:lnTo>
                  <a:lnTo>
                    <a:pt x="668202" y="1923524"/>
                  </a:lnTo>
                  <a:lnTo>
                    <a:pt x="711952" y="1905592"/>
                  </a:lnTo>
                  <a:lnTo>
                    <a:pt x="753915" y="1885148"/>
                  </a:lnTo>
                  <a:lnTo>
                    <a:pt x="793953" y="1862083"/>
                  </a:lnTo>
                  <a:lnTo>
                    <a:pt x="831927" y="1836290"/>
                  </a:lnTo>
                  <a:lnTo>
                    <a:pt x="867858" y="1807597"/>
                  </a:lnTo>
                  <a:lnTo>
                    <a:pt x="901674" y="1776217"/>
                  </a:lnTo>
                  <a:lnTo>
                    <a:pt x="933477" y="1742319"/>
                  </a:lnTo>
                  <a:lnTo>
                    <a:pt x="963369" y="1706072"/>
                  </a:lnTo>
                  <a:lnTo>
                    <a:pt x="991454" y="1667645"/>
                  </a:lnTo>
                  <a:lnTo>
                    <a:pt x="1017832" y="1627208"/>
                  </a:lnTo>
                  <a:lnTo>
                    <a:pt x="1042607" y="1584929"/>
                  </a:lnTo>
                  <a:lnTo>
                    <a:pt x="1065881" y="1540979"/>
                  </a:lnTo>
                  <a:lnTo>
                    <a:pt x="1087756" y="1495525"/>
                  </a:lnTo>
                  <a:lnTo>
                    <a:pt x="1108335" y="1448738"/>
                  </a:lnTo>
                  <a:lnTo>
                    <a:pt x="1127719" y="1400786"/>
                  </a:lnTo>
                  <a:lnTo>
                    <a:pt x="1146011" y="1351838"/>
                  </a:lnTo>
                  <a:lnTo>
                    <a:pt x="1163314" y="1302065"/>
                  </a:lnTo>
                  <a:lnTo>
                    <a:pt x="1179730" y="1251634"/>
                  </a:lnTo>
                  <a:lnTo>
                    <a:pt x="1195360" y="1200716"/>
                  </a:lnTo>
                  <a:lnTo>
                    <a:pt x="1210308" y="1149479"/>
                  </a:lnTo>
                  <a:lnTo>
                    <a:pt x="1224676" y="1098093"/>
                  </a:lnTo>
                  <a:lnTo>
                    <a:pt x="1238565" y="1046726"/>
                  </a:lnTo>
                  <a:lnTo>
                    <a:pt x="1252079" y="995548"/>
                  </a:lnTo>
                  <a:lnTo>
                    <a:pt x="1265320" y="944728"/>
                  </a:lnTo>
                  <a:lnTo>
                    <a:pt x="1279179" y="891399"/>
                  </a:lnTo>
                  <a:lnTo>
                    <a:pt x="1293038" y="838736"/>
                  </a:lnTo>
                  <a:lnTo>
                    <a:pt x="1307088" y="786813"/>
                  </a:lnTo>
                  <a:lnTo>
                    <a:pt x="1321521" y="735701"/>
                  </a:lnTo>
                  <a:lnTo>
                    <a:pt x="1336531" y="685474"/>
                  </a:lnTo>
                  <a:lnTo>
                    <a:pt x="1352308" y="636204"/>
                  </a:lnTo>
                  <a:lnTo>
                    <a:pt x="1369046" y="587964"/>
                  </a:lnTo>
                  <a:lnTo>
                    <a:pt x="1386937" y="540826"/>
                  </a:lnTo>
                  <a:lnTo>
                    <a:pt x="1406173" y="494864"/>
                  </a:lnTo>
                  <a:lnTo>
                    <a:pt x="1426947" y="450149"/>
                  </a:lnTo>
                  <a:lnTo>
                    <a:pt x="1449450" y="406754"/>
                  </a:lnTo>
                  <a:lnTo>
                    <a:pt x="1473875" y="364753"/>
                  </a:lnTo>
                  <a:lnTo>
                    <a:pt x="1500414" y="324217"/>
                  </a:lnTo>
                  <a:lnTo>
                    <a:pt x="1529260" y="285220"/>
                  </a:lnTo>
                  <a:lnTo>
                    <a:pt x="1560605" y="247833"/>
                  </a:lnTo>
                  <a:lnTo>
                    <a:pt x="1594640" y="212130"/>
                  </a:lnTo>
                  <a:lnTo>
                    <a:pt x="1628538" y="180749"/>
                  </a:lnTo>
                  <a:lnTo>
                    <a:pt x="1664695" y="151099"/>
                  </a:lnTo>
                  <a:lnTo>
                    <a:pt x="1702909" y="123408"/>
                  </a:lnTo>
                  <a:lnTo>
                    <a:pt x="1742976" y="97907"/>
                  </a:lnTo>
                  <a:lnTo>
                    <a:pt x="1784694" y="74825"/>
                  </a:lnTo>
                  <a:lnTo>
                    <a:pt x="1827860" y="54392"/>
                  </a:lnTo>
                  <a:lnTo>
                    <a:pt x="1872272" y="36838"/>
                  </a:lnTo>
                  <a:lnTo>
                    <a:pt x="1917726" y="22392"/>
                  </a:lnTo>
                  <a:lnTo>
                    <a:pt x="1964020" y="11284"/>
                  </a:lnTo>
                  <a:lnTo>
                    <a:pt x="2010951" y="3743"/>
                  </a:lnTo>
                  <a:lnTo>
                    <a:pt x="2058317" y="0"/>
                  </a:lnTo>
                  <a:lnTo>
                    <a:pt x="2105914" y="283"/>
                  </a:lnTo>
                  <a:lnTo>
                    <a:pt x="2157490" y="5290"/>
                  </a:lnTo>
                  <a:lnTo>
                    <a:pt x="2208765" y="14965"/>
                  </a:lnTo>
                  <a:lnTo>
                    <a:pt x="2259397" y="28977"/>
                  </a:lnTo>
                  <a:lnTo>
                    <a:pt x="2309046" y="46995"/>
                  </a:lnTo>
                  <a:lnTo>
                    <a:pt x="2357371" y="68689"/>
                  </a:lnTo>
                  <a:lnTo>
                    <a:pt x="2404030" y="93728"/>
                  </a:lnTo>
                  <a:lnTo>
                    <a:pt x="2448682" y="121782"/>
                  </a:lnTo>
                  <a:lnTo>
                    <a:pt x="2490987" y="152519"/>
                  </a:lnTo>
                  <a:lnTo>
                    <a:pt x="2530602" y="185610"/>
                  </a:lnTo>
                  <a:lnTo>
                    <a:pt x="2565895" y="219355"/>
                  </a:lnTo>
                  <a:lnTo>
                    <a:pt x="2598567" y="254848"/>
                  </a:lnTo>
                  <a:lnTo>
                    <a:pt x="2628794" y="291969"/>
                  </a:lnTo>
                  <a:lnTo>
                    <a:pt x="2656755" y="330600"/>
                  </a:lnTo>
                  <a:lnTo>
                    <a:pt x="2682625" y="370623"/>
                  </a:lnTo>
                  <a:lnTo>
                    <a:pt x="2706581" y="411918"/>
                  </a:lnTo>
                  <a:lnTo>
                    <a:pt x="2728800" y="454366"/>
                  </a:lnTo>
                  <a:lnTo>
                    <a:pt x="2749459" y="497848"/>
                  </a:lnTo>
                  <a:lnTo>
                    <a:pt x="2768735" y="542246"/>
                  </a:lnTo>
                  <a:lnTo>
                    <a:pt x="2786804" y="587441"/>
                  </a:lnTo>
                  <a:lnTo>
                    <a:pt x="2803843" y="633314"/>
                  </a:lnTo>
                  <a:lnTo>
                    <a:pt x="2820029" y="679746"/>
                  </a:lnTo>
                  <a:lnTo>
                    <a:pt x="2835538" y="726618"/>
                  </a:lnTo>
                  <a:lnTo>
                    <a:pt x="2850548" y="773811"/>
                  </a:lnTo>
                  <a:lnTo>
                    <a:pt x="2865236" y="821207"/>
                  </a:lnTo>
                  <a:lnTo>
                    <a:pt x="2879777" y="868687"/>
                  </a:lnTo>
                  <a:lnTo>
                    <a:pt x="2894349" y="916131"/>
                  </a:lnTo>
                  <a:lnTo>
                    <a:pt x="2909129" y="963421"/>
                  </a:lnTo>
                  <a:lnTo>
                    <a:pt x="2924293" y="1010438"/>
                  </a:lnTo>
                  <a:lnTo>
                    <a:pt x="2940018" y="1057064"/>
                  </a:lnTo>
                  <a:lnTo>
                    <a:pt x="2956482" y="1103178"/>
                  </a:lnTo>
                  <a:lnTo>
                    <a:pt x="2973859" y="1148663"/>
                  </a:lnTo>
                  <a:lnTo>
                    <a:pt x="2992329" y="1193400"/>
                  </a:lnTo>
                  <a:lnTo>
                    <a:pt x="3012066" y="1237269"/>
                  </a:lnTo>
                  <a:lnTo>
                    <a:pt x="3033249" y="1280153"/>
                  </a:lnTo>
                  <a:lnTo>
                    <a:pt x="3054695" y="1319647"/>
                  </a:lnTo>
                  <a:lnTo>
                    <a:pt x="3077559" y="1358143"/>
                  </a:lnTo>
                  <a:lnTo>
                    <a:pt x="3101815" y="1395626"/>
                  </a:lnTo>
                  <a:lnTo>
                    <a:pt x="3127434" y="1432084"/>
                  </a:lnTo>
                  <a:lnTo>
                    <a:pt x="3154390" y="1467503"/>
                  </a:lnTo>
                  <a:lnTo>
                    <a:pt x="3182657" y="1501870"/>
                  </a:lnTo>
                  <a:lnTo>
                    <a:pt x="3212207" y="1535172"/>
                  </a:lnTo>
                  <a:lnTo>
                    <a:pt x="3243014" y="1567395"/>
                  </a:lnTo>
                  <a:lnTo>
                    <a:pt x="3275050" y="1598525"/>
                  </a:lnTo>
                  <a:lnTo>
                    <a:pt x="3308288" y="1628550"/>
                  </a:lnTo>
                  <a:lnTo>
                    <a:pt x="3342703" y="1657457"/>
                  </a:lnTo>
                  <a:lnTo>
                    <a:pt x="3378266" y="1685231"/>
                  </a:lnTo>
                  <a:lnTo>
                    <a:pt x="3414952" y="1711860"/>
                  </a:lnTo>
                  <a:lnTo>
                    <a:pt x="3452732" y="1737330"/>
                  </a:lnTo>
                  <a:lnTo>
                    <a:pt x="3491581" y="1761628"/>
                  </a:lnTo>
                  <a:lnTo>
                    <a:pt x="3531471" y="1784740"/>
                  </a:lnTo>
                  <a:lnTo>
                    <a:pt x="3572375" y="1806654"/>
                  </a:lnTo>
                  <a:lnTo>
                    <a:pt x="3614267" y="1827355"/>
                  </a:lnTo>
                  <a:lnTo>
                    <a:pt x="3657120" y="1846832"/>
                  </a:lnTo>
                  <a:lnTo>
                    <a:pt x="3700906" y="1865069"/>
                  </a:lnTo>
                  <a:lnTo>
                    <a:pt x="3745599" y="1882054"/>
                  </a:lnTo>
                  <a:lnTo>
                    <a:pt x="3791172" y="1897774"/>
                  </a:lnTo>
                  <a:lnTo>
                    <a:pt x="3837598" y="1912216"/>
                  </a:lnTo>
                  <a:lnTo>
                    <a:pt x="3884850" y="1925365"/>
                  </a:lnTo>
                  <a:lnTo>
                    <a:pt x="3932901" y="1937209"/>
                  </a:lnTo>
                  <a:lnTo>
                    <a:pt x="3981725" y="1947734"/>
                  </a:lnTo>
                  <a:lnTo>
                    <a:pt x="4031294" y="1956927"/>
                  </a:lnTo>
                  <a:lnTo>
                    <a:pt x="4081582" y="1964774"/>
                  </a:lnTo>
                  <a:lnTo>
                    <a:pt x="4132561" y="1971263"/>
                  </a:lnTo>
                  <a:lnTo>
                    <a:pt x="4184205" y="1976380"/>
                  </a:lnTo>
                  <a:lnTo>
                    <a:pt x="4236487" y="1980111"/>
                  </a:lnTo>
                  <a:lnTo>
                    <a:pt x="4289380" y="1982444"/>
                  </a:lnTo>
                  <a:lnTo>
                    <a:pt x="4342856" y="1983365"/>
                  </a:lnTo>
                  <a:lnTo>
                    <a:pt x="4396891" y="1982860"/>
                  </a:lnTo>
                  <a:lnTo>
                    <a:pt x="4451455" y="1980917"/>
                  </a:lnTo>
                  <a:lnTo>
                    <a:pt x="4506522" y="1977522"/>
                  </a:lnTo>
                </a:path>
              </a:pathLst>
            </a:custGeom>
            <a:ln w="16897">
              <a:solidFill>
                <a:srgbClr val="000000"/>
              </a:solidFill>
            </a:ln>
          </p:spPr>
          <p:txBody>
            <a:bodyPr wrap="square" lIns="0" tIns="0" rIns="0" bIns="0" rtlCol="0"/>
            <a:lstStyle/>
            <a:p>
              <a:endParaRPr/>
            </a:p>
          </p:txBody>
        </p:sp>
        <p:sp>
          <p:nvSpPr>
            <p:cNvPr id="8" name="object 8"/>
            <p:cNvSpPr/>
            <p:nvPr/>
          </p:nvSpPr>
          <p:spPr>
            <a:xfrm>
              <a:off x="3128797" y="1682084"/>
              <a:ext cx="2357755" cy="2248535"/>
            </a:xfrm>
            <a:custGeom>
              <a:avLst/>
              <a:gdLst/>
              <a:ahLst/>
              <a:cxnLst/>
              <a:rect l="l" t="t" r="r" b="b"/>
              <a:pathLst>
                <a:path w="2357754" h="2248535">
                  <a:moveTo>
                    <a:pt x="0" y="17653"/>
                  </a:moveTo>
                  <a:lnTo>
                    <a:pt x="0" y="2247931"/>
                  </a:lnTo>
                </a:path>
                <a:path w="2357754" h="2248535">
                  <a:moveTo>
                    <a:pt x="2357237" y="0"/>
                  </a:moveTo>
                  <a:lnTo>
                    <a:pt x="2357238" y="2247931"/>
                  </a:lnTo>
                </a:path>
              </a:pathLst>
            </a:custGeom>
            <a:ln w="16793">
              <a:solidFill>
                <a:srgbClr val="000000"/>
              </a:solidFill>
              <a:prstDash val="lgDash"/>
            </a:ln>
          </p:spPr>
          <p:txBody>
            <a:bodyPr wrap="square" lIns="0" tIns="0" rIns="0" bIns="0" rtlCol="0"/>
            <a:lstStyle/>
            <a:p>
              <a:endParaRPr/>
            </a:p>
          </p:txBody>
        </p:sp>
        <p:sp>
          <p:nvSpPr>
            <p:cNvPr id="9" name="object 9"/>
            <p:cNvSpPr/>
            <p:nvPr/>
          </p:nvSpPr>
          <p:spPr>
            <a:xfrm>
              <a:off x="2083023" y="3603380"/>
              <a:ext cx="4434840" cy="327025"/>
            </a:xfrm>
            <a:custGeom>
              <a:avLst/>
              <a:gdLst/>
              <a:ahLst/>
              <a:cxnLst/>
              <a:rect l="l" t="t" r="r" b="b"/>
              <a:pathLst>
                <a:path w="4434840" h="327025">
                  <a:moveTo>
                    <a:pt x="5777" y="326636"/>
                  </a:moveTo>
                  <a:lnTo>
                    <a:pt x="1045774" y="308982"/>
                  </a:lnTo>
                </a:path>
                <a:path w="4434840" h="327025">
                  <a:moveTo>
                    <a:pt x="5777" y="308982"/>
                  </a:moveTo>
                  <a:lnTo>
                    <a:pt x="1045773" y="291328"/>
                  </a:lnTo>
                </a:path>
                <a:path w="4434840" h="327025">
                  <a:moveTo>
                    <a:pt x="5777" y="296350"/>
                  </a:moveTo>
                  <a:lnTo>
                    <a:pt x="1045773" y="278696"/>
                  </a:lnTo>
                </a:path>
                <a:path w="4434840" h="327025">
                  <a:moveTo>
                    <a:pt x="0" y="279559"/>
                  </a:moveTo>
                  <a:lnTo>
                    <a:pt x="1039996" y="261905"/>
                  </a:lnTo>
                </a:path>
                <a:path w="4434840" h="327025">
                  <a:moveTo>
                    <a:pt x="17332" y="261905"/>
                  </a:moveTo>
                  <a:lnTo>
                    <a:pt x="1057329" y="244251"/>
                  </a:lnTo>
                </a:path>
                <a:path w="4434840" h="327025">
                  <a:moveTo>
                    <a:pt x="687527" y="226597"/>
                  </a:moveTo>
                  <a:lnTo>
                    <a:pt x="1022663" y="226597"/>
                  </a:lnTo>
                </a:path>
                <a:path w="4434840" h="327025">
                  <a:moveTo>
                    <a:pt x="681750" y="238366"/>
                  </a:moveTo>
                  <a:lnTo>
                    <a:pt x="1016886" y="238367"/>
                  </a:lnTo>
                </a:path>
                <a:path w="4434840" h="327025">
                  <a:moveTo>
                    <a:pt x="866670" y="142094"/>
                  </a:moveTo>
                  <a:lnTo>
                    <a:pt x="1045773" y="142094"/>
                  </a:lnTo>
                </a:path>
                <a:path w="4434840" h="327025">
                  <a:moveTo>
                    <a:pt x="794412" y="185405"/>
                  </a:moveTo>
                  <a:lnTo>
                    <a:pt x="1045773" y="185405"/>
                  </a:lnTo>
                </a:path>
                <a:path w="4434840" h="327025">
                  <a:moveTo>
                    <a:pt x="826227" y="167751"/>
                  </a:moveTo>
                  <a:lnTo>
                    <a:pt x="1022663" y="167751"/>
                  </a:lnTo>
                </a:path>
                <a:path w="4434840" h="327025">
                  <a:moveTo>
                    <a:pt x="751735" y="210591"/>
                  </a:moveTo>
                  <a:lnTo>
                    <a:pt x="1005947" y="210591"/>
                  </a:lnTo>
                </a:path>
                <a:path w="4434840" h="327025">
                  <a:moveTo>
                    <a:pt x="814672" y="167751"/>
                  </a:moveTo>
                  <a:lnTo>
                    <a:pt x="1022663" y="167751"/>
                  </a:lnTo>
                </a:path>
                <a:path w="4434840" h="327025">
                  <a:moveTo>
                    <a:pt x="901335" y="126558"/>
                  </a:moveTo>
                  <a:lnTo>
                    <a:pt x="1039996" y="126558"/>
                  </a:lnTo>
                </a:path>
                <a:path w="4434840" h="327025">
                  <a:moveTo>
                    <a:pt x="826227" y="197174"/>
                  </a:moveTo>
                  <a:lnTo>
                    <a:pt x="1034218" y="197174"/>
                  </a:lnTo>
                </a:path>
                <a:path w="4434840" h="327025">
                  <a:moveTo>
                    <a:pt x="924445" y="101451"/>
                  </a:moveTo>
                  <a:lnTo>
                    <a:pt x="1028441" y="101451"/>
                  </a:lnTo>
                </a:path>
                <a:path w="4434840" h="327025">
                  <a:moveTo>
                    <a:pt x="3403011" y="261827"/>
                  </a:moveTo>
                  <a:lnTo>
                    <a:pt x="4425637" y="261827"/>
                  </a:lnTo>
                </a:path>
                <a:path w="4434840" h="327025">
                  <a:moveTo>
                    <a:pt x="3403011" y="285444"/>
                  </a:moveTo>
                  <a:lnTo>
                    <a:pt x="4425637" y="285444"/>
                  </a:lnTo>
                </a:path>
                <a:path w="4434840" h="327025">
                  <a:moveTo>
                    <a:pt x="3411639" y="308982"/>
                  </a:moveTo>
                  <a:lnTo>
                    <a:pt x="4434265" y="308982"/>
                  </a:lnTo>
                </a:path>
                <a:path w="4434840" h="327025">
                  <a:moveTo>
                    <a:pt x="3411639" y="273674"/>
                  </a:moveTo>
                  <a:lnTo>
                    <a:pt x="4434265" y="273674"/>
                  </a:lnTo>
                </a:path>
                <a:path w="4434840" h="327025">
                  <a:moveTo>
                    <a:pt x="3411639" y="238367"/>
                  </a:moveTo>
                  <a:lnTo>
                    <a:pt x="4069817" y="234444"/>
                  </a:lnTo>
                </a:path>
                <a:path w="4434840" h="327025">
                  <a:moveTo>
                    <a:pt x="3411639" y="158885"/>
                  </a:moveTo>
                  <a:lnTo>
                    <a:pt x="3788181" y="158885"/>
                  </a:lnTo>
                </a:path>
                <a:path w="4434840" h="327025">
                  <a:moveTo>
                    <a:pt x="3403011" y="176539"/>
                  </a:moveTo>
                  <a:lnTo>
                    <a:pt x="3845957" y="176539"/>
                  </a:lnTo>
                </a:path>
                <a:path w="4434840" h="327025">
                  <a:moveTo>
                    <a:pt x="3412641" y="194193"/>
                  </a:moveTo>
                  <a:lnTo>
                    <a:pt x="3890174" y="194193"/>
                  </a:lnTo>
                </a:path>
                <a:path w="4434840" h="327025">
                  <a:moveTo>
                    <a:pt x="3410638" y="220713"/>
                  </a:moveTo>
                  <a:lnTo>
                    <a:pt x="3995171" y="220713"/>
                  </a:lnTo>
                </a:path>
                <a:path w="4434840" h="327025">
                  <a:moveTo>
                    <a:pt x="3403011" y="203059"/>
                  </a:moveTo>
                  <a:lnTo>
                    <a:pt x="3987468" y="203059"/>
                  </a:lnTo>
                </a:path>
                <a:path w="4434840" h="327025">
                  <a:moveTo>
                    <a:pt x="3400084" y="79481"/>
                  </a:moveTo>
                  <a:lnTo>
                    <a:pt x="3640815" y="79481"/>
                  </a:lnTo>
                </a:path>
                <a:path w="4434840" h="327025">
                  <a:moveTo>
                    <a:pt x="3403011" y="0"/>
                  </a:moveTo>
                  <a:lnTo>
                    <a:pt x="3513709" y="0"/>
                  </a:lnTo>
                </a:path>
                <a:path w="4434840" h="327025">
                  <a:moveTo>
                    <a:pt x="3404860" y="11769"/>
                  </a:moveTo>
                  <a:lnTo>
                    <a:pt x="3515635" y="11769"/>
                  </a:lnTo>
                </a:path>
                <a:path w="4434840" h="327025">
                  <a:moveTo>
                    <a:pt x="3403011" y="46998"/>
                  </a:moveTo>
                  <a:lnTo>
                    <a:pt x="3569559" y="46998"/>
                  </a:lnTo>
                </a:path>
                <a:path w="4434840" h="327025">
                  <a:moveTo>
                    <a:pt x="3411639" y="61827"/>
                  </a:moveTo>
                  <a:lnTo>
                    <a:pt x="3586891" y="61827"/>
                  </a:lnTo>
                </a:path>
                <a:path w="4434840" h="327025">
                  <a:moveTo>
                    <a:pt x="3413565" y="26520"/>
                  </a:moveTo>
                  <a:lnTo>
                    <a:pt x="3541673" y="26520"/>
                  </a:lnTo>
                </a:path>
              </a:pathLst>
            </a:custGeom>
            <a:ln w="3175">
              <a:solidFill>
                <a:srgbClr val="000000"/>
              </a:solidFill>
            </a:ln>
          </p:spPr>
          <p:txBody>
            <a:bodyPr wrap="square" lIns="0" tIns="0" rIns="0" bIns="0" rtlCol="0"/>
            <a:lstStyle/>
            <a:p>
              <a:endParaRPr/>
            </a:p>
          </p:txBody>
        </p:sp>
        <p:sp>
          <p:nvSpPr>
            <p:cNvPr id="10" name="object 10"/>
            <p:cNvSpPr/>
            <p:nvPr/>
          </p:nvSpPr>
          <p:spPr>
            <a:xfrm>
              <a:off x="2840999" y="3966972"/>
              <a:ext cx="1189355" cy="669290"/>
            </a:xfrm>
            <a:custGeom>
              <a:avLst/>
              <a:gdLst/>
              <a:ahLst/>
              <a:cxnLst/>
              <a:rect l="l" t="t" r="r" b="b"/>
              <a:pathLst>
                <a:path w="1189354" h="669289">
                  <a:moveTo>
                    <a:pt x="0" y="0"/>
                  </a:moveTo>
                  <a:lnTo>
                    <a:pt x="18122" y="72465"/>
                  </a:lnTo>
                  <a:lnTo>
                    <a:pt x="46858" y="142316"/>
                  </a:lnTo>
                  <a:lnTo>
                    <a:pt x="65030" y="176161"/>
                  </a:lnTo>
                  <a:lnTo>
                    <a:pt x="85644" y="209234"/>
                  </a:lnTo>
                  <a:lnTo>
                    <a:pt x="108630" y="241494"/>
                  </a:lnTo>
                  <a:lnTo>
                    <a:pt x="133917" y="272903"/>
                  </a:lnTo>
                  <a:lnTo>
                    <a:pt x="161436" y="303421"/>
                  </a:lnTo>
                  <a:lnTo>
                    <a:pt x="191116" y="333007"/>
                  </a:lnTo>
                  <a:lnTo>
                    <a:pt x="222887" y="361623"/>
                  </a:lnTo>
                  <a:lnTo>
                    <a:pt x="256677" y="389229"/>
                  </a:lnTo>
                  <a:lnTo>
                    <a:pt x="292418" y="415786"/>
                  </a:lnTo>
                  <a:lnTo>
                    <a:pt x="330038" y="441253"/>
                  </a:lnTo>
                  <a:lnTo>
                    <a:pt x="369468" y="465591"/>
                  </a:lnTo>
                  <a:lnTo>
                    <a:pt x="410637" y="488760"/>
                  </a:lnTo>
                  <a:lnTo>
                    <a:pt x="453474" y="510722"/>
                  </a:lnTo>
                  <a:lnTo>
                    <a:pt x="497909" y="531437"/>
                  </a:lnTo>
                  <a:lnTo>
                    <a:pt x="543873" y="550864"/>
                  </a:lnTo>
                  <a:lnTo>
                    <a:pt x="591294" y="568964"/>
                  </a:lnTo>
                  <a:lnTo>
                    <a:pt x="640103" y="585698"/>
                  </a:lnTo>
                  <a:lnTo>
                    <a:pt x="690228" y="601026"/>
                  </a:lnTo>
                  <a:lnTo>
                    <a:pt x="741600" y="614909"/>
                  </a:lnTo>
                  <a:lnTo>
                    <a:pt x="794149" y="627307"/>
                  </a:lnTo>
                  <a:lnTo>
                    <a:pt x="847803" y="638180"/>
                  </a:lnTo>
                  <a:lnTo>
                    <a:pt x="902493" y="647489"/>
                  </a:lnTo>
                  <a:lnTo>
                    <a:pt x="958149" y="655194"/>
                  </a:lnTo>
                  <a:lnTo>
                    <a:pt x="1014700" y="661256"/>
                  </a:lnTo>
                  <a:lnTo>
                    <a:pt x="1072075" y="665634"/>
                  </a:lnTo>
                  <a:lnTo>
                    <a:pt x="1130204" y="668291"/>
                  </a:lnTo>
                  <a:lnTo>
                    <a:pt x="1189018" y="669185"/>
                  </a:lnTo>
                </a:path>
              </a:pathLst>
            </a:custGeom>
            <a:ln w="9374">
              <a:solidFill>
                <a:srgbClr val="000000"/>
              </a:solidFill>
            </a:ln>
          </p:spPr>
          <p:txBody>
            <a:bodyPr wrap="square" lIns="0" tIns="0" rIns="0" bIns="0" rtlCol="0"/>
            <a:lstStyle/>
            <a:p>
              <a:endParaRPr/>
            </a:p>
          </p:txBody>
        </p:sp>
        <p:sp>
          <p:nvSpPr>
            <p:cNvPr id="11" name="object 11"/>
            <p:cNvSpPr/>
            <p:nvPr/>
          </p:nvSpPr>
          <p:spPr>
            <a:xfrm>
              <a:off x="2813074" y="3887019"/>
              <a:ext cx="57150" cy="90170"/>
            </a:xfrm>
            <a:custGeom>
              <a:avLst/>
              <a:gdLst/>
              <a:ahLst/>
              <a:cxnLst/>
              <a:rect l="l" t="t" r="r" b="b"/>
              <a:pathLst>
                <a:path w="57150" h="90170">
                  <a:moveTo>
                    <a:pt x="21068" y="0"/>
                  </a:moveTo>
                  <a:lnTo>
                    <a:pt x="0" y="89760"/>
                  </a:lnTo>
                  <a:lnTo>
                    <a:pt x="57120" y="84738"/>
                  </a:lnTo>
                  <a:lnTo>
                    <a:pt x="21068" y="0"/>
                  </a:lnTo>
                  <a:close/>
                </a:path>
              </a:pathLst>
            </a:custGeom>
            <a:solidFill>
              <a:srgbClr val="000000"/>
            </a:solidFill>
          </p:spPr>
          <p:txBody>
            <a:bodyPr wrap="square" lIns="0" tIns="0" rIns="0" bIns="0" rtlCol="0"/>
            <a:lstStyle/>
            <a:p>
              <a:endParaRPr/>
            </a:p>
          </p:txBody>
        </p:sp>
        <p:sp>
          <p:nvSpPr>
            <p:cNvPr id="12" name="object 12"/>
            <p:cNvSpPr/>
            <p:nvPr/>
          </p:nvSpPr>
          <p:spPr>
            <a:xfrm>
              <a:off x="4862061" y="3992315"/>
              <a:ext cx="1033780" cy="643890"/>
            </a:xfrm>
            <a:custGeom>
              <a:avLst/>
              <a:gdLst/>
              <a:ahLst/>
              <a:cxnLst/>
              <a:rect l="l" t="t" r="r" b="b"/>
              <a:pathLst>
                <a:path w="1033779" h="643889">
                  <a:moveTo>
                    <a:pt x="1033564" y="0"/>
                  </a:moveTo>
                  <a:lnTo>
                    <a:pt x="1025825" y="38924"/>
                  </a:lnTo>
                  <a:lnTo>
                    <a:pt x="1015210" y="77114"/>
                  </a:lnTo>
                  <a:lnTo>
                    <a:pt x="1001802" y="114518"/>
                  </a:lnTo>
                  <a:lnTo>
                    <a:pt x="985682" y="151084"/>
                  </a:lnTo>
                  <a:lnTo>
                    <a:pt x="966933" y="186762"/>
                  </a:lnTo>
                  <a:lnTo>
                    <a:pt x="945638" y="221499"/>
                  </a:lnTo>
                  <a:lnTo>
                    <a:pt x="921879" y="255245"/>
                  </a:lnTo>
                  <a:lnTo>
                    <a:pt x="895739" y="287947"/>
                  </a:lnTo>
                  <a:lnTo>
                    <a:pt x="867300" y="319556"/>
                  </a:lnTo>
                  <a:lnTo>
                    <a:pt x="836646" y="350018"/>
                  </a:lnTo>
                  <a:lnTo>
                    <a:pt x="803857" y="379284"/>
                  </a:lnTo>
                  <a:lnTo>
                    <a:pt x="769018" y="407300"/>
                  </a:lnTo>
                  <a:lnTo>
                    <a:pt x="732210" y="434017"/>
                  </a:lnTo>
                  <a:lnTo>
                    <a:pt x="693517" y="459383"/>
                  </a:lnTo>
                  <a:lnTo>
                    <a:pt x="653019" y="483346"/>
                  </a:lnTo>
                  <a:lnTo>
                    <a:pt x="610801" y="505855"/>
                  </a:lnTo>
                  <a:lnTo>
                    <a:pt x="566945" y="526858"/>
                  </a:lnTo>
                  <a:lnTo>
                    <a:pt x="521533" y="546305"/>
                  </a:lnTo>
                  <a:lnTo>
                    <a:pt x="474647" y="564143"/>
                  </a:lnTo>
                  <a:lnTo>
                    <a:pt x="426371" y="580322"/>
                  </a:lnTo>
                  <a:lnTo>
                    <a:pt x="376787" y="594790"/>
                  </a:lnTo>
                  <a:lnTo>
                    <a:pt x="325977" y="607495"/>
                  </a:lnTo>
                  <a:lnTo>
                    <a:pt x="274024" y="618387"/>
                  </a:lnTo>
                  <a:lnTo>
                    <a:pt x="221010" y="627414"/>
                  </a:lnTo>
                  <a:lnTo>
                    <a:pt x="167018" y="634524"/>
                  </a:lnTo>
                  <a:lnTo>
                    <a:pt x="112131" y="639666"/>
                  </a:lnTo>
                  <a:lnTo>
                    <a:pt x="56430" y="642789"/>
                  </a:lnTo>
                  <a:lnTo>
                    <a:pt x="0" y="643842"/>
                  </a:lnTo>
                </a:path>
              </a:pathLst>
            </a:custGeom>
            <a:ln w="9367">
              <a:solidFill>
                <a:srgbClr val="000000"/>
              </a:solidFill>
            </a:ln>
          </p:spPr>
          <p:txBody>
            <a:bodyPr wrap="square" lIns="0" tIns="0" rIns="0" bIns="0" rtlCol="0"/>
            <a:lstStyle/>
            <a:p>
              <a:endParaRPr/>
            </a:p>
          </p:txBody>
        </p:sp>
        <p:sp>
          <p:nvSpPr>
            <p:cNvPr id="13" name="object 13"/>
            <p:cNvSpPr/>
            <p:nvPr/>
          </p:nvSpPr>
          <p:spPr>
            <a:xfrm>
              <a:off x="5866429" y="3912362"/>
              <a:ext cx="57785" cy="90170"/>
            </a:xfrm>
            <a:custGeom>
              <a:avLst/>
              <a:gdLst/>
              <a:ahLst/>
              <a:cxnLst/>
              <a:rect l="l" t="t" r="r" b="b"/>
              <a:pathLst>
                <a:path w="57785" h="90170">
                  <a:moveTo>
                    <a:pt x="35589" y="0"/>
                  </a:moveTo>
                  <a:lnTo>
                    <a:pt x="0" y="84895"/>
                  </a:lnTo>
                  <a:lnTo>
                    <a:pt x="57159" y="89603"/>
                  </a:lnTo>
                  <a:lnTo>
                    <a:pt x="35589" y="0"/>
                  </a:lnTo>
                  <a:close/>
                </a:path>
              </a:pathLst>
            </a:custGeom>
            <a:solidFill>
              <a:srgbClr val="000000"/>
            </a:solidFill>
          </p:spPr>
          <p:txBody>
            <a:bodyPr wrap="square" lIns="0" tIns="0" rIns="0" bIns="0" rtlCol="0"/>
            <a:lstStyle/>
            <a:p>
              <a:endParaRPr/>
            </a:p>
          </p:txBody>
        </p:sp>
      </p:grpSp>
      <p:sp>
        <p:nvSpPr>
          <p:cNvPr id="14" name="object 14"/>
          <p:cNvSpPr txBox="1"/>
          <p:nvPr/>
        </p:nvSpPr>
        <p:spPr>
          <a:xfrm>
            <a:off x="3252665" y="4552639"/>
            <a:ext cx="2178685" cy="873760"/>
          </a:xfrm>
          <a:prstGeom prst="rect">
            <a:avLst/>
          </a:prstGeom>
        </p:spPr>
        <p:txBody>
          <a:bodyPr vert="horz" wrap="square" lIns="0" tIns="16510" rIns="0" bIns="0" rtlCol="0">
            <a:spAutoFit/>
          </a:bodyPr>
          <a:lstStyle/>
          <a:p>
            <a:pPr marR="224154" algn="ctr">
              <a:lnSpc>
                <a:spcPct val="100000"/>
              </a:lnSpc>
              <a:spcBef>
                <a:spcPts val="130"/>
              </a:spcBef>
            </a:pPr>
            <a:r>
              <a:rPr sz="2175" spc="-997" baseline="7662" dirty="0">
                <a:latin typeface="SimSun-ExtB"/>
                <a:cs typeface="SimSun-ExtB"/>
              </a:rPr>
              <a:t>µ</a:t>
            </a:r>
            <a:r>
              <a:rPr sz="950" spc="175" dirty="0">
                <a:latin typeface="SimSun-ExtB"/>
                <a:cs typeface="SimSun-ExtB"/>
              </a:rPr>
              <a:t>H</a:t>
            </a:r>
            <a:r>
              <a:rPr sz="825" spc="52" baseline="10101" dirty="0">
                <a:latin typeface="SimSun-ExtB"/>
                <a:cs typeface="SimSun-ExtB"/>
              </a:rPr>
              <a:t>0</a:t>
            </a:r>
            <a:endParaRPr sz="825" baseline="10101" dirty="0">
              <a:latin typeface="SimSun-ExtB"/>
              <a:cs typeface="SimSun-ExtB"/>
            </a:endParaRPr>
          </a:p>
          <a:p>
            <a:pPr algn="ctr">
              <a:lnSpc>
                <a:spcPct val="100000"/>
              </a:lnSpc>
              <a:spcBef>
                <a:spcPts val="915"/>
              </a:spcBef>
            </a:pPr>
            <a:r>
              <a:rPr sz="1100" b="1" u="heavy" spc="-5" dirty="0">
                <a:uFill>
                  <a:solidFill>
                    <a:srgbClr val="000000"/>
                  </a:solidFill>
                </a:uFill>
                <a:latin typeface="Arial"/>
                <a:cs typeface="Arial"/>
              </a:rPr>
              <a:t>Rejection</a:t>
            </a:r>
            <a:r>
              <a:rPr sz="1100" b="1" u="heavy" spc="-45" dirty="0">
                <a:uFill>
                  <a:solidFill>
                    <a:srgbClr val="000000"/>
                  </a:solidFill>
                </a:uFill>
                <a:latin typeface="Arial"/>
                <a:cs typeface="Arial"/>
              </a:rPr>
              <a:t> </a:t>
            </a:r>
            <a:r>
              <a:rPr sz="1100" b="1" u="heavy" spc="-5" dirty="0">
                <a:uFill>
                  <a:solidFill>
                    <a:srgbClr val="000000"/>
                  </a:solidFill>
                </a:uFill>
                <a:latin typeface="Arial"/>
                <a:cs typeface="Arial"/>
              </a:rPr>
              <a:t>region</a:t>
            </a:r>
            <a:endParaRPr sz="1100" dirty="0">
              <a:latin typeface="Arial"/>
              <a:cs typeface="Arial"/>
            </a:endParaRPr>
          </a:p>
          <a:p>
            <a:pPr marL="38100" marR="30480" algn="ctr">
              <a:lnSpc>
                <a:spcPct val="101099"/>
              </a:lnSpc>
            </a:pPr>
            <a:r>
              <a:rPr sz="1100" spc="-5" dirty="0">
                <a:latin typeface="Microsoft Sans Serif"/>
                <a:cs typeface="Microsoft Sans Serif"/>
              </a:rPr>
              <a:t>Reject</a:t>
            </a:r>
            <a:r>
              <a:rPr sz="1100" spc="5" dirty="0">
                <a:latin typeface="Microsoft Sans Serif"/>
                <a:cs typeface="Microsoft Sans Serif"/>
              </a:rPr>
              <a:t> </a:t>
            </a:r>
            <a:r>
              <a:rPr sz="1100" spc="-5" dirty="0">
                <a:latin typeface="Microsoft Sans Serif"/>
                <a:cs typeface="Microsoft Sans Serif"/>
              </a:rPr>
              <a:t>H</a:t>
            </a:r>
            <a:r>
              <a:rPr sz="1050" spc="-7" baseline="-11904" dirty="0">
                <a:latin typeface="Microsoft Sans Serif"/>
                <a:cs typeface="Microsoft Sans Serif"/>
              </a:rPr>
              <a:t>0</a:t>
            </a:r>
            <a:r>
              <a:rPr sz="1050" spc="15" baseline="-11904" dirty="0">
                <a:latin typeface="Microsoft Sans Serif"/>
                <a:cs typeface="Microsoft Sans Serif"/>
              </a:rPr>
              <a:t> </a:t>
            </a:r>
            <a:r>
              <a:rPr sz="1100" spc="-5" dirty="0">
                <a:latin typeface="Microsoft Sans Serif"/>
                <a:cs typeface="Microsoft Sans Serif"/>
              </a:rPr>
              <a:t>,if</a:t>
            </a:r>
            <a:r>
              <a:rPr sz="1100" spc="5" dirty="0">
                <a:latin typeface="Microsoft Sans Serif"/>
                <a:cs typeface="Microsoft Sans Serif"/>
              </a:rPr>
              <a:t> </a:t>
            </a:r>
            <a:r>
              <a:rPr sz="1100" spc="-10" dirty="0">
                <a:latin typeface="Microsoft Sans Serif"/>
                <a:cs typeface="Microsoft Sans Serif"/>
              </a:rPr>
              <a:t>the</a:t>
            </a:r>
            <a:r>
              <a:rPr sz="1100" spc="10" dirty="0">
                <a:latin typeface="Microsoft Sans Serif"/>
                <a:cs typeface="Microsoft Sans Serif"/>
              </a:rPr>
              <a:t> </a:t>
            </a:r>
            <a:r>
              <a:rPr sz="1100" spc="-10" dirty="0">
                <a:latin typeface="Microsoft Sans Serif"/>
                <a:cs typeface="Microsoft Sans Serif"/>
              </a:rPr>
              <a:t>sample</a:t>
            </a:r>
            <a:r>
              <a:rPr sz="1100" spc="10" dirty="0">
                <a:latin typeface="Microsoft Sans Serif"/>
                <a:cs typeface="Microsoft Sans Serif"/>
              </a:rPr>
              <a:t> </a:t>
            </a:r>
            <a:r>
              <a:rPr sz="1100" spc="-10" dirty="0">
                <a:latin typeface="Microsoft Sans Serif"/>
                <a:cs typeface="Microsoft Sans Serif"/>
              </a:rPr>
              <a:t>mean</a:t>
            </a:r>
            <a:r>
              <a:rPr sz="1100" spc="5" dirty="0">
                <a:latin typeface="Microsoft Sans Serif"/>
                <a:cs typeface="Microsoft Sans Serif"/>
              </a:rPr>
              <a:t> </a:t>
            </a:r>
            <a:r>
              <a:rPr sz="1100" spc="-10" dirty="0">
                <a:latin typeface="Microsoft Sans Serif"/>
                <a:cs typeface="Microsoft Sans Serif"/>
              </a:rPr>
              <a:t>falls </a:t>
            </a:r>
            <a:r>
              <a:rPr sz="1100" spc="-275" dirty="0">
                <a:latin typeface="Microsoft Sans Serif"/>
                <a:cs typeface="Microsoft Sans Serif"/>
              </a:rPr>
              <a:t> </a:t>
            </a:r>
            <a:r>
              <a:rPr sz="1100" spc="-10" dirty="0">
                <a:latin typeface="Microsoft Sans Serif"/>
                <a:cs typeface="Microsoft Sans Serif"/>
              </a:rPr>
              <a:t>in</a:t>
            </a:r>
            <a:r>
              <a:rPr sz="1100" spc="5" dirty="0">
                <a:latin typeface="Microsoft Sans Serif"/>
                <a:cs typeface="Microsoft Sans Serif"/>
              </a:rPr>
              <a:t> </a:t>
            </a:r>
            <a:r>
              <a:rPr sz="1100" spc="-10" dirty="0">
                <a:latin typeface="Microsoft Sans Serif"/>
                <a:cs typeface="Microsoft Sans Serif"/>
              </a:rPr>
              <a:t>either</a:t>
            </a:r>
            <a:r>
              <a:rPr sz="1100" spc="10" dirty="0">
                <a:latin typeface="Microsoft Sans Serif"/>
                <a:cs typeface="Microsoft Sans Serif"/>
              </a:rPr>
              <a:t> </a:t>
            </a:r>
            <a:r>
              <a:rPr sz="1100" spc="-5" dirty="0">
                <a:latin typeface="Microsoft Sans Serif"/>
                <a:cs typeface="Microsoft Sans Serif"/>
              </a:rPr>
              <a:t>of</a:t>
            </a:r>
            <a:r>
              <a:rPr sz="1100" spc="5" dirty="0">
                <a:latin typeface="Microsoft Sans Serif"/>
                <a:cs typeface="Microsoft Sans Serif"/>
              </a:rPr>
              <a:t> </a:t>
            </a:r>
            <a:r>
              <a:rPr sz="1100" spc="-10" dirty="0">
                <a:latin typeface="Microsoft Sans Serif"/>
                <a:cs typeface="Microsoft Sans Serif"/>
              </a:rPr>
              <a:t>these</a:t>
            </a:r>
            <a:r>
              <a:rPr sz="1100" spc="10" dirty="0">
                <a:latin typeface="Microsoft Sans Serif"/>
                <a:cs typeface="Microsoft Sans Serif"/>
              </a:rPr>
              <a:t> </a:t>
            </a:r>
            <a:r>
              <a:rPr sz="1100" spc="-5" dirty="0">
                <a:latin typeface="Microsoft Sans Serif"/>
                <a:cs typeface="Microsoft Sans Serif"/>
              </a:rPr>
              <a:t>regions</a:t>
            </a:r>
            <a:endParaRPr sz="1100" dirty="0">
              <a:latin typeface="Microsoft Sans Serif"/>
              <a:cs typeface="Microsoft Sans Serif"/>
            </a:endParaRPr>
          </a:p>
        </p:txBody>
      </p:sp>
      <p:grpSp>
        <p:nvGrpSpPr>
          <p:cNvPr id="15" name="object 15"/>
          <p:cNvGrpSpPr/>
          <p:nvPr/>
        </p:nvGrpSpPr>
        <p:grpSpPr>
          <a:xfrm>
            <a:off x="3140219" y="2042415"/>
            <a:ext cx="3277235" cy="2112645"/>
            <a:chOff x="3137558" y="1450703"/>
            <a:chExt cx="3277235" cy="2112645"/>
          </a:xfrm>
        </p:grpSpPr>
        <p:sp>
          <p:nvSpPr>
            <p:cNvPr id="16" name="object 16"/>
            <p:cNvSpPr/>
            <p:nvPr/>
          </p:nvSpPr>
          <p:spPr>
            <a:xfrm>
              <a:off x="3146130" y="3522485"/>
              <a:ext cx="2334895" cy="32384"/>
            </a:xfrm>
            <a:custGeom>
              <a:avLst/>
              <a:gdLst/>
              <a:ahLst/>
              <a:cxnLst/>
              <a:rect l="l" t="t" r="r" b="b"/>
              <a:pathLst>
                <a:path w="2334895" h="32385">
                  <a:moveTo>
                    <a:pt x="0" y="32090"/>
                  </a:moveTo>
                  <a:lnTo>
                    <a:pt x="2334281" y="0"/>
                  </a:lnTo>
                </a:path>
              </a:pathLst>
            </a:custGeom>
            <a:ln w="16947">
              <a:solidFill>
                <a:srgbClr val="000000"/>
              </a:solidFill>
            </a:ln>
          </p:spPr>
          <p:txBody>
            <a:bodyPr wrap="square" lIns="0" tIns="0" rIns="0" bIns="0" rtlCol="0"/>
            <a:lstStyle/>
            <a:p>
              <a:endParaRPr/>
            </a:p>
          </p:txBody>
        </p:sp>
        <p:sp>
          <p:nvSpPr>
            <p:cNvPr id="17" name="object 17"/>
            <p:cNvSpPr/>
            <p:nvPr/>
          </p:nvSpPr>
          <p:spPr>
            <a:xfrm>
              <a:off x="5173894" y="1450703"/>
              <a:ext cx="1240790" cy="15240"/>
            </a:xfrm>
            <a:custGeom>
              <a:avLst/>
              <a:gdLst/>
              <a:ahLst/>
              <a:cxnLst/>
              <a:rect l="l" t="t" r="r" b="b"/>
              <a:pathLst>
                <a:path w="1240789" h="15240">
                  <a:moveTo>
                    <a:pt x="1240631" y="0"/>
                  </a:moveTo>
                  <a:lnTo>
                    <a:pt x="0" y="0"/>
                  </a:lnTo>
                  <a:lnTo>
                    <a:pt x="0" y="14826"/>
                  </a:lnTo>
                  <a:lnTo>
                    <a:pt x="1240631" y="14826"/>
                  </a:lnTo>
                  <a:lnTo>
                    <a:pt x="1240631"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3746277" y="3192046"/>
            <a:ext cx="812165" cy="194945"/>
          </a:xfrm>
          <a:prstGeom prst="rect">
            <a:avLst/>
          </a:prstGeom>
        </p:spPr>
        <p:txBody>
          <a:bodyPr vert="horz" wrap="square" lIns="0" tIns="13970" rIns="0" bIns="0" rtlCol="0">
            <a:spAutoFit/>
          </a:bodyPr>
          <a:lstStyle/>
          <a:p>
            <a:pPr marL="12700">
              <a:lnSpc>
                <a:spcPct val="100000"/>
              </a:lnSpc>
              <a:spcBef>
                <a:spcPts val="110"/>
              </a:spcBef>
            </a:pPr>
            <a:r>
              <a:rPr sz="1100" spc="-5" dirty="0">
                <a:latin typeface="Microsoft Sans Serif"/>
                <a:cs typeface="Microsoft Sans Serif"/>
              </a:rPr>
              <a:t>95</a:t>
            </a:r>
            <a:r>
              <a:rPr sz="1100" spc="-20" dirty="0">
                <a:latin typeface="Microsoft Sans Serif"/>
                <a:cs typeface="Microsoft Sans Serif"/>
              </a:rPr>
              <a:t> </a:t>
            </a:r>
            <a:r>
              <a:rPr sz="1100" spc="-10" dirty="0">
                <a:latin typeface="Microsoft Sans Serif"/>
                <a:cs typeface="Microsoft Sans Serif"/>
              </a:rPr>
              <a:t>%</a:t>
            </a:r>
            <a:r>
              <a:rPr sz="1100" spc="-15" dirty="0">
                <a:latin typeface="Microsoft Sans Serif"/>
                <a:cs typeface="Microsoft Sans Serif"/>
              </a:rPr>
              <a:t> </a:t>
            </a:r>
            <a:r>
              <a:rPr sz="1100" spc="-5" dirty="0">
                <a:latin typeface="Microsoft Sans Serif"/>
                <a:cs typeface="Microsoft Sans Serif"/>
              </a:rPr>
              <a:t>of</a:t>
            </a:r>
            <a:r>
              <a:rPr sz="1100" spc="-20" dirty="0">
                <a:latin typeface="Microsoft Sans Serif"/>
                <a:cs typeface="Microsoft Sans Serif"/>
              </a:rPr>
              <a:t> </a:t>
            </a:r>
            <a:r>
              <a:rPr sz="1100" spc="-5" dirty="0">
                <a:latin typeface="Microsoft Sans Serif"/>
                <a:cs typeface="Microsoft Sans Serif"/>
              </a:rPr>
              <a:t>area</a:t>
            </a:r>
            <a:endParaRPr sz="1100">
              <a:latin typeface="Microsoft Sans Serif"/>
              <a:cs typeface="Microsoft Sans Serif"/>
            </a:endParaRPr>
          </a:p>
        </p:txBody>
      </p:sp>
      <p:sp>
        <p:nvSpPr>
          <p:cNvPr id="19" name="object 19"/>
          <p:cNvSpPr txBox="1"/>
          <p:nvPr/>
        </p:nvSpPr>
        <p:spPr>
          <a:xfrm>
            <a:off x="5014903" y="1880948"/>
            <a:ext cx="1564005" cy="534035"/>
          </a:xfrm>
          <a:prstGeom prst="rect">
            <a:avLst/>
          </a:prstGeom>
        </p:spPr>
        <p:txBody>
          <a:bodyPr vert="horz" wrap="square" lIns="0" tIns="12065" rIns="0" bIns="0" rtlCol="0">
            <a:spAutoFit/>
          </a:bodyPr>
          <a:lstStyle/>
          <a:p>
            <a:pPr marL="50800" marR="43180" indent="110489">
              <a:lnSpc>
                <a:spcPct val="101099"/>
              </a:lnSpc>
              <a:spcBef>
                <a:spcPts val="95"/>
              </a:spcBef>
            </a:pPr>
            <a:r>
              <a:rPr sz="1100" b="1" spc="-5" dirty="0">
                <a:latin typeface="Arial"/>
                <a:cs typeface="Arial"/>
              </a:rPr>
              <a:t>Acceptance region </a:t>
            </a:r>
            <a:r>
              <a:rPr sz="1100" b="1" dirty="0">
                <a:latin typeface="Arial"/>
                <a:cs typeface="Arial"/>
              </a:rPr>
              <a:t> </a:t>
            </a:r>
            <a:r>
              <a:rPr sz="1100" spc="-5" dirty="0">
                <a:latin typeface="Microsoft Sans Serif"/>
                <a:cs typeface="Microsoft Sans Serif"/>
              </a:rPr>
              <a:t>Accept H</a:t>
            </a:r>
            <a:r>
              <a:rPr sz="1050" spc="-7" baseline="-11904" dirty="0">
                <a:latin typeface="Microsoft Sans Serif"/>
                <a:cs typeface="Microsoft Sans Serif"/>
              </a:rPr>
              <a:t>0</a:t>
            </a:r>
            <a:r>
              <a:rPr sz="1050" spc="7" baseline="-11904" dirty="0">
                <a:latin typeface="Microsoft Sans Serif"/>
                <a:cs typeface="Microsoft Sans Serif"/>
              </a:rPr>
              <a:t> </a:t>
            </a:r>
            <a:r>
              <a:rPr sz="1100" spc="-10" dirty="0">
                <a:latin typeface="Microsoft Sans Serif"/>
                <a:cs typeface="Microsoft Sans Serif"/>
              </a:rPr>
              <a:t>,if</a:t>
            </a:r>
            <a:r>
              <a:rPr sz="1100" dirty="0">
                <a:latin typeface="Microsoft Sans Serif"/>
                <a:cs typeface="Microsoft Sans Serif"/>
              </a:rPr>
              <a:t> </a:t>
            </a:r>
            <a:r>
              <a:rPr sz="1100" spc="-10" dirty="0">
                <a:latin typeface="Microsoft Sans Serif"/>
                <a:cs typeface="Microsoft Sans Serif"/>
              </a:rPr>
              <a:t>the</a:t>
            </a:r>
            <a:r>
              <a:rPr sz="1100" dirty="0">
                <a:latin typeface="Microsoft Sans Serif"/>
                <a:cs typeface="Microsoft Sans Serif"/>
              </a:rPr>
              <a:t> </a:t>
            </a:r>
            <a:r>
              <a:rPr sz="1100" spc="-10" dirty="0">
                <a:latin typeface="Microsoft Sans Serif"/>
                <a:cs typeface="Microsoft Sans Serif"/>
              </a:rPr>
              <a:t>sample </a:t>
            </a:r>
            <a:r>
              <a:rPr sz="1100" spc="-275" dirty="0">
                <a:latin typeface="Microsoft Sans Serif"/>
                <a:cs typeface="Microsoft Sans Serif"/>
              </a:rPr>
              <a:t> </a:t>
            </a:r>
            <a:r>
              <a:rPr sz="1100" spc="-10" dirty="0">
                <a:latin typeface="Microsoft Sans Serif"/>
                <a:cs typeface="Microsoft Sans Serif"/>
              </a:rPr>
              <a:t>mean</a:t>
            </a:r>
            <a:r>
              <a:rPr sz="1100" dirty="0">
                <a:latin typeface="Microsoft Sans Serif"/>
                <a:cs typeface="Microsoft Sans Serif"/>
              </a:rPr>
              <a:t> </a:t>
            </a:r>
            <a:r>
              <a:rPr sz="1100" spc="-10" dirty="0">
                <a:latin typeface="Microsoft Sans Serif"/>
                <a:cs typeface="Microsoft Sans Serif"/>
              </a:rPr>
              <a:t>falls</a:t>
            </a:r>
            <a:r>
              <a:rPr sz="1100" dirty="0">
                <a:latin typeface="Microsoft Sans Serif"/>
                <a:cs typeface="Microsoft Sans Serif"/>
              </a:rPr>
              <a:t> </a:t>
            </a:r>
            <a:r>
              <a:rPr sz="1100" spc="-10" dirty="0">
                <a:latin typeface="Microsoft Sans Serif"/>
                <a:cs typeface="Microsoft Sans Serif"/>
              </a:rPr>
              <a:t>in</a:t>
            </a:r>
            <a:r>
              <a:rPr sz="1100" dirty="0">
                <a:latin typeface="Microsoft Sans Serif"/>
                <a:cs typeface="Microsoft Sans Serif"/>
              </a:rPr>
              <a:t> </a:t>
            </a:r>
            <a:r>
              <a:rPr sz="1100" spc="-10" dirty="0">
                <a:latin typeface="Microsoft Sans Serif"/>
                <a:cs typeface="Microsoft Sans Serif"/>
              </a:rPr>
              <a:t>this</a:t>
            </a:r>
            <a:r>
              <a:rPr sz="1100" dirty="0">
                <a:latin typeface="Microsoft Sans Serif"/>
                <a:cs typeface="Microsoft Sans Serif"/>
              </a:rPr>
              <a:t> </a:t>
            </a:r>
            <a:r>
              <a:rPr sz="1100" spc="-5" dirty="0">
                <a:latin typeface="Microsoft Sans Serif"/>
                <a:cs typeface="Microsoft Sans Serif"/>
              </a:rPr>
              <a:t>region</a:t>
            </a:r>
            <a:endParaRPr sz="1100">
              <a:latin typeface="Microsoft Sans Serif"/>
              <a:cs typeface="Microsoft Sans Serif"/>
            </a:endParaRPr>
          </a:p>
        </p:txBody>
      </p:sp>
      <p:grpSp>
        <p:nvGrpSpPr>
          <p:cNvPr id="20" name="object 20"/>
          <p:cNvGrpSpPr/>
          <p:nvPr/>
        </p:nvGrpSpPr>
        <p:grpSpPr>
          <a:xfrm>
            <a:off x="4504588" y="1986641"/>
            <a:ext cx="746760" cy="417195"/>
            <a:chOff x="4501927" y="1394929"/>
            <a:chExt cx="746760" cy="417195"/>
          </a:xfrm>
        </p:grpSpPr>
        <p:sp>
          <p:nvSpPr>
            <p:cNvPr id="21" name="object 21"/>
            <p:cNvSpPr/>
            <p:nvPr/>
          </p:nvSpPr>
          <p:spPr>
            <a:xfrm>
              <a:off x="4528889" y="1399621"/>
              <a:ext cx="715010" cy="333375"/>
            </a:xfrm>
            <a:custGeom>
              <a:avLst/>
              <a:gdLst/>
              <a:ahLst/>
              <a:cxnLst/>
              <a:rect l="l" t="t" r="r" b="b"/>
              <a:pathLst>
                <a:path w="715010" h="333375">
                  <a:moveTo>
                    <a:pt x="714489" y="0"/>
                  </a:moveTo>
                  <a:lnTo>
                    <a:pt x="653587" y="1430"/>
                  </a:lnTo>
                  <a:lnTo>
                    <a:pt x="593921" y="5653"/>
                  </a:lnTo>
                  <a:lnTo>
                    <a:pt x="535717" y="12562"/>
                  </a:lnTo>
                  <a:lnTo>
                    <a:pt x="479199" y="22054"/>
                  </a:lnTo>
                  <a:lnTo>
                    <a:pt x="424591" y="34023"/>
                  </a:lnTo>
                  <a:lnTo>
                    <a:pt x="372117" y="48366"/>
                  </a:lnTo>
                  <a:lnTo>
                    <a:pt x="322003" y="64977"/>
                  </a:lnTo>
                  <a:lnTo>
                    <a:pt x="274473" y="83752"/>
                  </a:lnTo>
                  <a:lnTo>
                    <a:pt x="229750" y="104586"/>
                  </a:lnTo>
                  <a:lnTo>
                    <a:pt x="188060" y="127375"/>
                  </a:lnTo>
                  <a:lnTo>
                    <a:pt x="149628" y="152014"/>
                  </a:lnTo>
                  <a:lnTo>
                    <a:pt x="114676" y="178398"/>
                  </a:lnTo>
                  <a:lnTo>
                    <a:pt x="83431" y="206422"/>
                  </a:lnTo>
                  <a:lnTo>
                    <a:pt x="56116" y="235983"/>
                  </a:lnTo>
                  <a:lnTo>
                    <a:pt x="32956" y="266975"/>
                  </a:lnTo>
                  <a:lnTo>
                    <a:pt x="14176" y="299294"/>
                  </a:lnTo>
                  <a:lnTo>
                    <a:pt x="0" y="332835"/>
                  </a:lnTo>
                </a:path>
              </a:pathLst>
            </a:custGeom>
            <a:ln w="9384">
              <a:solidFill>
                <a:srgbClr val="000000"/>
              </a:solidFill>
            </a:ln>
          </p:spPr>
          <p:txBody>
            <a:bodyPr wrap="square" lIns="0" tIns="0" rIns="0" bIns="0" rtlCol="0"/>
            <a:lstStyle/>
            <a:p>
              <a:endParaRPr/>
            </a:p>
          </p:txBody>
        </p:sp>
        <p:sp>
          <p:nvSpPr>
            <p:cNvPr id="22" name="object 22"/>
            <p:cNvSpPr/>
            <p:nvPr/>
          </p:nvSpPr>
          <p:spPr>
            <a:xfrm>
              <a:off x="4501927" y="1720217"/>
              <a:ext cx="56515" cy="91440"/>
            </a:xfrm>
            <a:custGeom>
              <a:avLst/>
              <a:gdLst/>
              <a:ahLst/>
              <a:cxnLst/>
              <a:rect l="l" t="t" r="r" b="b"/>
              <a:pathLst>
                <a:path w="56514" h="91439">
                  <a:moveTo>
                    <a:pt x="0" y="0"/>
                  </a:moveTo>
                  <a:lnTo>
                    <a:pt x="13480" y="91329"/>
                  </a:lnTo>
                  <a:lnTo>
                    <a:pt x="56465" y="10043"/>
                  </a:lnTo>
                  <a:lnTo>
                    <a:pt x="0"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5475055" y="4145828"/>
            <a:ext cx="1148080" cy="194945"/>
          </a:xfrm>
          <a:prstGeom prst="rect">
            <a:avLst/>
          </a:prstGeom>
        </p:spPr>
        <p:txBody>
          <a:bodyPr vert="horz" wrap="square" lIns="0" tIns="13970" rIns="0" bIns="0" rtlCol="0">
            <a:spAutoFit/>
          </a:bodyPr>
          <a:lstStyle/>
          <a:p>
            <a:pPr marL="12700">
              <a:lnSpc>
                <a:spcPct val="100000"/>
              </a:lnSpc>
              <a:spcBef>
                <a:spcPts val="110"/>
              </a:spcBef>
              <a:tabLst>
                <a:tab pos="180975" algn="l"/>
                <a:tab pos="317500" algn="l"/>
              </a:tabLst>
            </a:pPr>
            <a:r>
              <a:rPr sz="1100" u="dbl" spc="10" dirty="0">
                <a:uFill>
                  <a:solidFill>
                    <a:srgbClr val="000000"/>
                  </a:solidFill>
                </a:uFill>
                <a:latin typeface="Microsoft Sans Serif"/>
                <a:cs typeface="Microsoft Sans Serif"/>
              </a:rPr>
              <a:t> 	</a:t>
            </a:r>
            <a:r>
              <a:rPr sz="1100" spc="10" dirty="0">
                <a:latin typeface="Microsoft Sans Serif"/>
                <a:cs typeface="Microsoft Sans Serif"/>
              </a:rPr>
              <a:t>	</a:t>
            </a:r>
            <a:r>
              <a:rPr sz="1100" u="sng" spc="-5" dirty="0">
                <a:uFill>
                  <a:solidFill>
                    <a:srgbClr val="000000"/>
                  </a:solidFill>
                </a:uFill>
                <a:latin typeface="Microsoft Sans Serif"/>
                <a:cs typeface="Microsoft Sans Serif"/>
              </a:rPr>
              <a:t>0</a:t>
            </a:r>
            <a:r>
              <a:rPr sz="1100" spc="-5" dirty="0">
                <a:latin typeface="Microsoft Sans Serif"/>
                <a:cs typeface="Microsoft Sans Serif"/>
              </a:rPr>
              <a:t>.025</a:t>
            </a:r>
            <a:r>
              <a:rPr sz="1100" spc="-30" dirty="0">
                <a:latin typeface="Microsoft Sans Serif"/>
                <a:cs typeface="Microsoft Sans Serif"/>
              </a:rPr>
              <a:t> </a:t>
            </a:r>
            <a:r>
              <a:rPr sz="1100" spc="-5" dirty="0">
                <a:latin typeface="Microsoft Sans Serif"/>
                <a:cs typeface="Microsoft Sans Serif"/>
              </a:rPr>
              <a:t>of</a:t>
            </a:r>
            <a:r>
              <a:rPr sz="1100" spc="-30" dirty="0">
                <a:latin typeface="Microsoft Sans Serif"/>
                <a:cs typeface="Microsoft Sans Serif"/>
              </a:rPr>
              <a:t> </a:t>
            </a:r>
            <a:r>
              <a:rPr sz="1100" spc="-5" dirty="0">
                <a:latin typeface="Microsoft Sans Serif"/>
                <a:cs typeface="Microsoft Sans Serif"/>
              </a:rPr>
              <a:t>area</a:t>
            </a:r>
            <a:endParaRPr sz="1100">
              <a:latin typeface="Microsoft Sans Serif"/>
              <a:cs typeface="Microsoft Sans Serif"/>
            </a:endParaRPr>
          </a:p>
        </p:txBody>
      </p:sp>
      <p:sp>
        <p:nvSpPr>
          <p:cNvPr id="24" name="object 24"/>
          <p:cNvSpPr txBox="1"/>
          <p:nvPr/>
        </p:nvSpPr>
        <p:spPr>
          <a:xfrm>
            <a:off x="2120238" y="4208597"/>
            <a:ext cx="842644" cy="194945"/>
          </a:xfrm>
          <a:prstGeom prst="rect">
            <a:avLst/>
          </a:prstGeom>
        </p:spPr>
        <p:txBody>
          <a:bodyPr vert="horz" wrap="square" lIns="0" tIns="13970" rIns="0" bIns="0" rtlCol="0">
            <a:spAutoFit/>
          </a:bodyPr>
          <a:lstStyle/>
          <a:p>
            <a:pPr marL="12700">
              <a:lnSpc>
                <a:spcPct val="100000"/>
              </a:lnSpc>
              <a:spcBef>
                <a:spcPts val="110"/>
              </a:spcBef>
            </a:pPr>
            <a:r>
              <a:rPr sz="1100" spc="-10" dirty="0">
                <a:latin typeface="Microsoft Sans Serif"/>
                <a:cs typeface="Microsoft Sans Serif"/>
              </a:rPr>
              <a:t>0.025</a:t>
            </a:r>
            <a:r>
              <a:rPr sz="1100" spc="-20" dirty="0">
                <a:latin typeface="Microsoft Sans Serif"/>
                <a:cs typeface="Microsoft Sans Serif"/>
              </a:rPr>
              <a:t> </a:t>
            </a:r>
            <a:r>
              <a:rPr sz="1100" spc="-5" dirty="0">
                <a:latin typeface="Microsoft Sans Serif"/>
                <a:cs typeface="Microsoft Sans Serif"/>
              </a:rPr>
              <a:t>of</a:t>
            </a:r>
            <a:r>
              <a:rPr sz="1100" spc="-20" dirty="0">
                <a:latin typeface="Microsoft Sans Serif"/>
                <a:cs typeface="Microsoft Sans Serif"/>
              </a:rPr>
              <a:t> </a:t>
            </a:r>
            <a:r>
              <a:rPr sz="1100" spc="-5" dirty="0">
                <a:latin typeface="Microsoft Sans Serif"/>
                <a:cs typeface="Microsoft Sans Serif"/>
              </a:rPr>
              <a:t>area</a:t>
            </a:r>
            <a:endParaRPr sz="1100">
              <a:latin typeface="Microsoft Sans Serif"/>
              <a:cs typeface="Microsoft Sans Serif"/>
            </a:endParaRPr>
          </a:p>
        </p:txBody>
      </p:sp>
      <p:sp>
        <p:nvSpPr>
          <p:cNvPr id="26" name="Rectangle 25"/>
          <p:cNvSpPr/>
          <p:nvPr/>
        </p:nvSpPr>
        <p:spPr>
          <a:xfrm>
            <a:off x="546912" y="6337168"/>
            <a:ext cx="7943038" cy="369332"/>
          </a:xfrm>
          <a:prstGeom prst="rect">
            <a:avLst/>
          </a:prstGeom>
        </p:spPr>
        <p:txBody>
          <a:bodyPr wrap="square" lIns="91440" tIns="45720" rIns="91440" bIns="45720" anchor="t">
            <a:spAutoFit/>
          </a:bodyPr>
          <a:lstStyle/>
          <a:p>
            <a:r>
              <a:rPr lang="en-US" dirty="0">
                <a:latin typeface="Times New Roman"/>
                <a:cs typeface="Times New Roman"/>
              </a:rPr>
              <a:t>When the p value is less than 5% (p &lt; .05), we reject the null hypothesis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0" dirty="0"/>
              <a:t>One-Tailed</a:t>
            </a:r>
            <a:r>
              <a:rPr spc="-145" dirty="0"/>
              <a:t> </a:t>
            </a:r>
            <a:r>
              <a:rPr spc="-75" dirty="0"/>
              <a:t>Test</a:t>
            </a:r>
          </a:p>
        </p:txBody>
      </p:sp>
      <p:sp>
        <p:nvSpPr>
          <p:cNvPr id="40" name="Content Placeholder 39"/>
          <p:cNvSpPr>
            <a:spLocks noGrp="1"/>
          </p:cNvSpPr>
          <p:nvPr>
            <p:ph idx="1"/>
          </p:nvPr>
        </p:nvSpPr>
        <p:spPr>
          <a:xfrm>
            <a:off x="786232" y="2097371"/>
            <a:ext cx="7462181" cy="4023360"/>
          </a:xfrm>
        </p:spPr>
        <p:txBody>
          <a:bodyPr vert="horz" lIns="45720" tIns="45720" rIns="45720" bIns="45720" rtlCol="0" anchor="t">
            <a:normAutofit/>
          </a:bodyPr>
          <a:lstStyle/>
          <a:p>
            <a:pPr marL="0" indent="0">
              <a:lnSpc>
                <a:spcPct val="100000"/>
              </a:lnSpc>
              <a:spcBef>
                <a:spcPts val="100"/>
              </a:spcBef>
              <a:buNone/>
            </a:pPr>
            <a:r>
              <a:rPr lang="en-US" sz="2000" dirty="0">
                <a:latin typeface="Times New Roman"/>
                <a:cs typeface="Times New Roman"/>
              </a:rPr>
              <a:t>A</a:t>
            </a:r>
            <a:r>
              <a:rPr lang="en-US" sz="2000" spc="-25" dirty="0">
                <a:latin typeface="Times New Roman"/>
                <a:cs typeface="Times New Roman"/>
              </a:rPr>
              <a:t> </a:t>
            </a:r>
            <a:r>
              <a:rPr lang="en-US" sz="2000" spc="-5" dirty="0">
                <a:latin typeface="Times New Roman"/>
                <a:cs typeface="Times New Roman"/>
              </a:rPr>
              <a:t>one-tailed</a:t>
            </a:r>
            <a:r>
              <a:rPr lang="en-US" sz="2000" spc="70" dirty="0">
                <a:latin typeface="Times New Roman"/>
                <a:cs typeface="Times New Roman"/>
              </a:rPr>
              <a:t> </a:t>
            </a:r>
            <a:r>
              <a:rPr lang="en-US" sz="2000" dirty="0">
                <a:latin typeface="Times New Roman"/>
                <a:cs typeface="Times New Roman"/>
              </a:rPr>
              <a:t>test</a:t>
            </a:r>
            <a:r>
              <a:rPr lang="en-US" sz="2000" spc="65" dirty="0">
                <a:latin typeface="Times New Roman"/>
                <a:cs typeface="Times New Roman"/>
              </a:rPr>
              <a:t> </a:t>
            </a:r>
            <a:r>
              <a:rPr lang="en-US" sz="2000" spc="-5" dirty="0">
                <a:latin typeface="Times New Roman"/>
                <a:cs typeface="Times New Roman"/>
              </a:rPr>
              <a:t>would</a:t>
            </a:r>
            <a:r>
              <a:rPr lang="en-US" sz="2000" spc="80" dirty="0">
                <a:latin typeface="Times New Roman"/>
                <a:cs typeface="Times New Roman"/>
              </a:rPr>
              <a:t> </a:t>
            </a:r>
            <a:r>
              <a:rPr lang="en-US" sz="2000" spc="-5" dirty="0">
                <a:latin typeface="Times New Roman"/>
                <a:cs typeface="Times New Roman"/>
              </a:rPr>
              <a:t>be</a:t>
            </a:r>
            <a:r>
              <a:rPr lang="en-US" sz="2000" spc="85" dirty="0">
                <a:latin typeface="Times New Roman"/>
                <a:cs typeface="Times New Roman"/>
              </a:rPr>
              <a:t> </a:t>
            </a:r>
            <a:r>
              <a:rPr lang="en-US" sz="2000" spc="-5" dirty="0">
                <a:latin typeface="Times New Roman"/>
                <a:cs typeface="Times New Roman"/>
              </a:rPr>
              <a:t>used</a:t>
            </a:r>
            <a:r>
              <a:rPr lang="en-US" sz="2000" spc="70" dirty="0">
                <a:latin typeface="Times New Roman"/>
                <a:cs typeface="Times New Roman"/>
              </a:rPr>
              <a:t> </a:t>
            </a:r>
            <a:r>
              <a:rPr lang="en-US" sz="2000" dirty="0">
                <a:latin typeface="Times New Roman"/>
                <a:cs typeface="Times New Roman"/>
              </a:rPr>
              <a:t>when</a:t>
            </a:r>
            <a:r>
              <a:rPr lang="en-US" sz="2000" spc="80" dirty="0">
                <a:latin typeface="Times New Roman"/>
                <a:cs typeface="Times New Roman"/>
              </a:rPr>
              <a:t> </a:t>
            </a:r>
            <a:r>
              <a:rPr lang="en-US" sz="2000" spc="-5" dirty="0">
                <a:latin typeface="Times New Roman"/>
                <a:cs typeface="Times New Roman"/>
              </a:rPr>
              <a:t>we</a:t>
            </a:r>
            <a:r>
              <a:rPr lang="en-US" sz="2000" spc="80" dirty="0">
                <a:latin typeface="Times New Roman"/>
                <a:cs typeface="Times New Roman"/>
              </a:rPr>
              <a:t> </a:t>
            </a:r>
            <a:r>
              <a:rPr lang="en-US" sz="2000" dirty="0">
                <a:latin typeface="Times New Roman"/>
                <a:cs typeface="Times New Roman"/>
              </a:rPr>
              <a:t>are</a:t>
            </a:r>
            <a:r>
              <a:rPr lang="en-US" sz="2000" spc="75" dirty="0">
                <a:latin typeface="Times New Roman"/>
                <a:cs typeface="Times New Roman"/>
              </a:rPr>
              <a:t> </a:t>
            </a:r>
            <a:r>
              <a:rPr lang="en-US" sz="2000" dirty="0">
                <a:latin typeface="Times New Roman"/>
                <a:cs typeface="Times New Roman"/>
              </a:rPr>
              <a:t>to</a:t>
            </a:r>
            <a:r>
              <a:rPr lang="en-US" sz="2000" spc="80" dirty="0">
                <a:latin typeface="Times New Roman"/>
                <a:cs typeface="Times New Roman"/>
              </a:rPr>
              <a:t> </a:t>
            </a:r>
            <a:r>
              <a:rPr lang="en-US" sz="2000" spc="-5" dirty="0">
                <a:latin typeface="Times New Roman"/>
                <a:cs typeface="Times New Roman"/>
              </a:rPr>
              <a:t>test,</a:t>
            </a:r>
            <a:r>
              <a:rPr lang="en-US" sz="2000" spc="90" dirty="0">
                <a:latin typeface="Times New Roman"/>
                <a:cs typeface="Times New Roman"/>
              </a:rPr>
              <a:t> </a:t>
            </a:r>
            <a:r>
              <a:rPr lang="en-US" sz="2000" spc="-30" dirty="0">
                <a:latin typeface="Times New Roman"/>
                <a:cs typeface="Times New Roman"/>
              </a:rPr>
              <a:t>say,</a:t>
            </a:r>
            <a:r>
              <a:rPr lang="en-US" sz="2000" spc="80" dirty="0">
                <a:latin typeface="Times New Roman"/>
                <a:cs typeface="Times New Roman"/>
              </a:rPr>
              <a:t> </a:t>
            </a:r>
            <a:r>
              <a:rPr lang="en-US" sz="2000" spc="-5" dirty="0">
                <a:latin typeface="Times New Roman"/>
                <a:cs typeface="Times New Roman"/>
              </a:rPr>
              <a:t>whether</a:t>
            </a:r>
            <a:r>
              <a:rPr lang="en-US" sz="2000" spc="70" dirty="0">
                <a:latin typeface="Times New Roman"/>
                <a:cs typeface="Times New Roman"/>
              </a:rPr>
              <a:t> </a:t>
            </a:r>
            <a:r>
              <a:rPr lang="en-US" sz="2000" dirty="0">
                <a:latin typeface="Times New Roman"/>
                <a:cs typeface="Times New Roman"/>
              </a:rPr>
              <a:t>the</a:t>
            </a:r>
            <a:r>
              <a:rPr lang="en-US" sz="2000" spc="85" dirty="0">
                <a:latin typeface="Times New Roman"/>
                <a:cs typeface="Times New Roman"/>
              </a:rPr>
              <a:t> </a:t>
            </a:r>
            <a:r>
              <a:rPr lang="en-US" sz="2000" dirty="0">
                <a:latin typeface="Times New Roman"/>
                <a:cs typeface="Times New Roman"/>
              </a:rPr>
              <a:t>population</a:t>
            </a:r>
            <a:r>
              <a:rPr lang="en-US" sz="2000" spc="60" dirty="0">
                <a:latin typeface="Times New Roman"/>
                <a:cs typeface="Times New Roman"/>
              </a:rPr>
              <a:t> </a:t>
            </a:r>
            <a:r>
              <a:rPr lang="en-US" sz="2000" spc="-5" dirty="0">
                <a:latin typeface="Times New Roman"/>
                <a:cs typeface="Times New Roman"/>
              </a:rPr>
              <a:t>mean</a:t>
            </a:r>
            <a:r>
              <a:rPr lang="en-US" sz="2000" spc="80" dirty="0">
                <a:latin typeface="Times New Roman"/>
                <a:cs typeface="Times New Roman"/>
              </a:rPr>
              <a:t> </a:t>
            </a:r>
            <a:r>
              <a:rPr lang="en-US" sz="2000" dirty="0">
                <a:latin typeface="Times New Roman"/>
                <a:cs typeface="Times New Roman"/>
              </a:rPr>
              <a:t>is either</a:t>
            </a:r>
            <a:r>
              <a:rPr lang="en-US" sz="2000" spc="-20" dirty="0">
                <a:latin typeface="Times New Roman"/>
                <a:cs typeface="Times New Roman"/>
              </a:rPr>
              <a:t> </a:t>
            </a:r>
            <a:r>
              <a:rPr lang="en-US" sz="2000" dirty="0">
                <a:latin typeface="Times New Roman"/>
                <a:cs typeface="Times New Roman"/>
              </a:rPr>
              <a:t>lower</a:t>
            </a:r>
            <a:r>
              <a:rPr lang="en-US" sz="2000" spc="-10" dirty="0">
                <a:latin typeface="Times New Roman"/>
                <a:cs typeface="Times New Roman"/>
              </a:rPr>
              <a:t> </a:t>
            </a:r>
            <a:r>
              <a:rPr lang="en-US" sz="2000" dirty="0">
                <a:latin typeface="Times New Roman"/>
                <a:cs typeface="Times New Roman"/>
              </a:rPr>
              <a:t>or higher</a:t>
            </a:r>
            <a:r>
              <a:rPr lang="en-US" sz="2000" spc="-10" dirty="0">
                <a:latin typeface="Times New Roman"/>
                <a:cs typeface="Times New Roman"/>
              </a:rPr>
              <a:t> </a:t>
            </a:r>
            <a:r>
              <a:rPr lang="en-US" sz="2000" dirty="0">
                <a:latin typeface="Times New Roman"/>
                <a:cs typeface="Times New Roman"/>
              </a:rPr>
              <a:t>than</a:t>
            </a:r>
            <a:r>
              <a:rPr lang="en-US" sz="2000" spc="-10" dirty="0">
                <a:latin typeface="Times New Roman"/>
                <a:cs typeface="Times New Roman"/>
              </a:rPr>
              <a:t> </a:t>
            </a:r>
            <a:r>
              <a:rPr lang="en-US" sz="2000" dirty="0">
                <a:latin typeface="Times New Roman"/>
                <a:cs typeface="Times New Roman"/>
              </a:rPr>
              <a:t>the</a:t>
            </a:r>
            <a:r>
              <a:rPr lang="en-US" sz="2000" spc="-15" dirty="0">
                <a:latin typeface="Times New Roman"/>
                <a:cs typeface="Times New Roman"/>
              </a:rPr>
              <a:t> </a:t>
            </a:r>
            <a:r>
              <a:rPr lang="en-US" sz="2000" dirty="0">
                <a:latin typeface="Times New Roman"/>
                <a:cs typeface="Times New Roman"/>
              </a:rPr>
              <a:t>hypothesis</a:t>
            </a:r>
            <a:r>
              <a:rPr lang="en-US" sz="2000" spc="-25" dirty="0">
                <a:latin typeface="Times New Roman"/>
                <a:cs typeface="Times New Roman"/>
              </a:rPr>
              <a:t> </a:t>
            </a:r>
            <a:r>
              <a:rPr lang="en-US" sz="2000" dirty="0">
                <a:latin typeface="Times New Roman"/>
                <a:cs typeface="Times New Roman"/>
              </a:rPr>
              <a:t>test</a:t>
            </a:r>
            <a:r>
              <a:rPr lang="en-US" sz="2000" spc="-20" dirty="0">
                <a:latin typeface="Times New Roman"/>
                <a:cs typeface="Times New Roman"/>
              </a:rPr>
              <a:t> </a:t>
            </a:r>
            <a:r>
              <a:rPr lang="en-US" sz="2000" dirty="0">
                <a:latin typeface="Times New Roman"/>
                <a:cs typeface="Times New Roman"/>
              </a:rPr>
              <a:t>value.</a:t>
            </a:r>
          </a:p>
          <a:p>
            <a:pPr marL="0" indent="0">
              <a:lnSpc>
                <a:spcPct val="100000"/>
              </a:lnSpc>
              <a:spcBef>
                <a:spcPts val="100"/>
              </a:spcBef>
              <a:buNone/>
            </a:pPr>
            <a:endParaRPr lang="en-US" sz="2000" dirty="0">
              <a:latin typeface="Times New Roman"/>
              <a:cs typeface="Times New Roman"/>
            </a:endParaRPr>
          </a:p>
          <a:p>
            <a:pPr marL="0" indent="0">
              <a:lnSpc>
                <a:spcPct val="100000"/>
              </a:lnSpc>
              <a:spcBef>
                <a:spcPts val="100"/>
              </a:spcBef>
              <a:buNone/>
            </a:pPr>
            <a:endParaRPr lang="en-US" sz="2000" dirty="0">
              <a:latin typeface="Times New Roman"/>
              <a:cs typeface="Times New Roman"/>
            </a:endParaRPr>
          </a:p>
          <a:p>
            <a:pPr marL="0" indent="0">
              <a:lnSpc>
                <a:spcPct val="100000"/>
              </a:lnSpc>
              <a:spcBef>
                <a:spcPts val="100"/>
              </a:spcBef>
              <a:buNone/>
            </a:pPr>
            <a:endParaRPr lang="en-US" sz="2000" dirty="0">
              <a:latin typeface="Times New Roman"/>
              <a:cs typeface="Times New Roman"/>
            </a:endParaRPr>
          </a:p>
          <a:p>
            <a:pPr marL="0" indent="0">
              <a:lnSpc>
                <a:spcPct val="100000"/>
              </a:lnSpc>
              <a:spcBef>
                <a:spcPts val="100"/>
              </a:spcBef>
              <a:buNone/>
            </a:pPr>
            <a:r>
              <a:rPr lang="en-US" sz="2000" spc="-5" dirty="0">
                <a:latin typeface="Times New Roman"/>
                <a:cs typeface="Times New Roman"/>
              </a:rPr>
              <a:t>Wherein there is one rejection region only on the left-tail (or right-tail).</a:t>
            </a:r>
            <a:endParaRPr lang="en-US" sz="2000" dirty="0">
              <a:latin typeface="Times New Roman"/>
              <a:cs typeface="Times New Roman"/>
            </a:endParaRPr>
          </a:p>
          <a:p>
            <a:endParaRPr lang="en-US" sz="2000" dirty="0"/>
          </a:p>
        </p:txBody>
      </p:sp>
      <p:sp>
        <p:nvSpPr>
          <p:cNvPr id="39" name="object 39"/>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19</a:t>
            </a:fld>
            <a:endParaRPr dirty="0"/>
          </a:p>
        </p:txBody>
      </p:sp>
      <p:sp>
        <p:nvSpPr>
          <p:cNvPr id="37" name="object 37"/>
          <p:cNvSpPr txBox="1"/>
          <p:nvPr/>
        </p:nvSpPr>
        <p:spPr>
          <a:xfrm>
            <a:off x="1490312" y="6308955"/>
            <a:ext cx="1630045" cy="263534"/>
          </a:xfrm>
          <a:prstGeom prst="rect">
            <a:avLst/>
          </a:prstGeom>
        </p:spPr>
        <p:txBody>
          <a:bodyPr vert="horz" wrap="square" lIns="0" tIns="17145" rIns="0" bIns="0" rtlCol="0">
            <a:spAutoFit/>
          </a:bodyPr>
          <a:lstStyle/>
          <a:p>
            <a:pPr marL="174625">
              <a:lnSpc>
                <a:spcPct val="100000"/>
              </a:lnSpc>
              <a:spcBef>
                <a:spcPts val="80"/>
              </a:spcBef>
            </a:pPr>
            <a:r>
              <a:rPr sz="1600" spc="50" dirty="0">
                <a:latin typeface="SimSun-ExtB"/>
                <a:cs typeface="SimSun-ExtB"/>
              </a:rPr>
              <a:t>L</a:t>
            </a:r>
            <a:r>
              <a:rPr sz="1600" spc="-170" dirty="0">
                <a:latin typeface="SimSun-ExtB"/>
                <a:cs typeface="SimSun-ExtB"/>
              </a:rPr>
              <a:t>e</a:t>
            </a:r>
            <a:r>
              <a:rPr sz="1600" spc="-165" dirty="0">
                <a:latin typeface="SimSun-ExtB"/>
                <a:cs typeface="SimSun-ExtB"/>
              </a:rPr>
              <a:t>f</a:t>
            </a:r>
            <a:r>
              <a:rPr sz="1600" spc="-260" dirty="0">
                <a:latin typeface="SimSun-ExtB"/>
                <a:cs typeface="SimSun-ExtB"/>
              </a:rPr>
              <a:t>t</a:t>
            </a:r>
            <a:r>
              <a:rPr sz="1600" spc="-440" dirty="0">
                <a:latin typeface="SimSun-ExtB"/>
                <a:cs typeface="SimSun-ExtB"/>
              </a:rPr>
              <a:t> </a:t>
            </a:r>
            <a:r>
              <a:rPr sz="1600" spc="-409" dirty="0">
                <a:latin typeface="SimSun-ExtB"/>
                <a:cs typeface="SimSun-ExtB"/>
              </a:rPr>
              <a:t>−</a:t>
            </a:r>
            <a:r>
              <a:rPr sz="1600" spc="-434" dirty="0">
                <a:latin typeface="SimSun-ExtB"/>
                <a:cs typeface="SimSun-ExtB"/>
              </a:rPr>
              <a:t> </a:t>
            </a:r>
            <a:r>
              <a:rPr sz="1600" spc="-165" dirty="0">
                <a:latin typeface="SimSun-ExtB"/>
                <a:cs typeface="SimSun-ExtB"/>
              </a:rPr>
              <a:t>taile</a:t>
            </a:r>
            <a:r>
              <a:rPr sz="1600" spc="-160" dirty="0">
                <a:latin typeface="SimSun-ExtB"/>
                <a:cs typeface="SimSun-ExtB"/>
              </a:rPr>
              <a:t>d</a:t>
            </a:r>
            <a:r>
              <a:rPr sz="1600" spc="-430" dirty="0">
                <a:latin typeface="SimSun-ExtB"/>
                <a:cs typeface="SimSun-ExtB"/>
              </a:rPr>
              <a:t> </a:t>
            </a:r>
            <a:r>
              <a:rPr sz="1600" spc="-170" dirty="0">
                <a:latin typeface="SimSun-ExtB"/>
                <a:cs typeface="SimSun-ExtB"/>
              </a:rPr>
              <a:t>test</a:t>
            </a:r>
            <a:endParaRPr sz="1600" dirty="0">
              <a:latin typeface="SimSun-ExtB"/>
              <a:cs typeface="SimSun-ExtB"/>
            </a:endParaRPr>
          </a:p>
        </p:txBody>
      </p:sp>
      <p:sp>
        <p:nvSpPr>
          <p:cNvPr id="38" name="object 38"/>
          <p:cNvSpPr txBox="1"/>
          <p:nvPr/>
        </p:nvSpPr>
        <p:spPr>
          <a:xfrm>
            <a:off x="5441950" y="6318894"/>
            <a:ext cx="1593850" cy="258404"/>
          </a:xfrm>
          <a:prstGeom prst="rect">
            <a:avLst/>
          </a:prstGeom>
        </p:spPr>
        <p:txBody>
          <a:bodyPr vert="horz" wrap="square" lIns="0" tIns="12065" rIns="0" bIns="0" rtlCol="0">
            <a:spAutoFit/>
          </a:bodyPr>
          <a:lstStyle/>
          <a:p>
            <a:pPr marL="12700">
              <a:lnSpc>
                <a:spcPct val="100000"/>
              </a:lnSpc>
              <a:spcBef>
                <a:spcPts val="95"/>
              </a:spcBef>
            </a:pPr>
            <a:r>
              <a:rPr sz="1600" spc="190" dirty="0">
                <a:latin typeface="SimSun-ExtB"/>
                <a:cs typeface="SimSun-ExtB"/>
              </a:rPr>
              <a:t>R</a:t>
            </a:r>
            <a:r>
              <a:rPr sz="1600" spc="-100" dirty="0">
                <a:latin typeface="SimSun-ExtB"/>
                <a:cs typeface="SimSun-ExtB"/>
              </a:rPr>
              <a:t>ig</a:t>
            </a:r>
            <a:r>
              <a:rPr sz="1600" spc="-95" dirty="0">
                <a:latin typeface="SimSun-ExtB"/>
                <a:cs typeface="SimSun-ExtB"/>
              </a:rPr>
              <a:t>h</a:t>
            </a:r>
            <a:r>
              <a:rPr sz="1600" spc="-260" dirty="0">
                <a:latin typeface="SimSun-ExtB"/>
                <a:cs typeface="SimSun-ExtB"/>
              </a:rPr>
              <a:t>t</a:t>
            </a:r>
            <a:r>
              <a:rPr sz="1600" spc="-440" dirty="0">
                <a:latin typeface="SimSun-ExtB"/>
                <a:cs typeface="SimSun-ExtB"/>
              </a:rPr>
              <a:t> </a:t>
            </a:r>
            <a:r>
              <a:rPr sz="1600" spc="-409" dirty="0">
                <a:latin typeface="SimSun-ExtB"/>
                <a:cs typeface="SimSun-ExtB"/>
              </a:rPr>
              <a:t>−</a:t>
            </a:r>
            <a:r>
              <a:rPr sz="1600" spc="-434" dirty="0">
                <a:latin typeface="SimSun-ExtB"/>
                <a:cs typeface="SimSun-ExtB"/>
              </a:rPr>
              <a:t> </a:t>
            </a:r>
            <a:r>
              <a:rPr sz="1600" spc="-165" dirty="0">
                <a:latin typeface="SimSun-ExtB"/>
                <a:cs typeface="SimSun-ExtB"/>
              </a:rPr>
              <a:t>taile</a:t>
            </a:r>
            <a:r>
              <a:rPr sz="1600" spc="-160" dirty="0">
                <a:latin typeface="SimSun-ExtB"/>
                <a:cs typeface="SimSun-ExtB"/>
              </a:rPr>
              <a:t>d</a:t>
            </a:r>
            <a:r>
              <a:rPr sz="1600" spc="-434" dirty="0">
                <a:latin typeface="SimSun-ExtB"/>
                <a:cs typeface="SimSun-ExtB"/>
              </a:rPr>
              <a:t> </a:t>
            </a:r>
            <a:r>
              <a:rPr sz="1600" spc="-170" dirty="0">
                <a:latin typeface="SimSun-ExtB"/>
                <a:cs typeface="SimSun-ExtB"/>
              </a:rPr>
              <a:t>test</a:t>
            </a:r>
            <a:endParaRPr sz="1600" dirty="0">
              <a:latin typeface="SimSun-ExtB"/>
              <a:cs typeface="SimSun-ExtB"/>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465" y="2871328"/>
            <a:ext cx="4050916" cy="89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538" y="4252913"/>
            <a:ext cx="640080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ctangle 41"/>
          <p:cNvSpPr/>
          <p:nvPr/>
        </p:nvSpPr>
        <p:spPr>
          <a:xfrm>
            <a:off x="1287948" y="5900738"/>
            <a:ext cx="972382" cy="215444"/>
          </a:xfrm>
          <a:prstGeom prst="rect">
            <a:avLst/>
          </a:prstGeom>
        </p:spPr>
        <p:txBody>
          <a:bodyPr wrap="none">
            <a:spAutoFit/>
          </a:bodyPr>
          <a:lstStyle/>
          <a:p>
            <a:pPr marL="12700">
              <a:lnSpc>
                <a:spcPct val="100000"/>
              </a:lnSpc>
              <a:spcBef>
                <a:spcPts val="135"/>
              </a:spcBef>
            </a:pPr>
            <a:r>
              <a:rPr lang="en-US" sz="800" spc="15" dirty="0">
                <a:latin typeface="Microsoft Sans Serif"/>
                <a:cs typeface="Microsoft Sans Serif"/>
              </a:rPr>
              <a:t>Rejection</a:t>
            </a:r>
            <a:r>
              <a:rPr lang="en-US" sz="800" spc="-20" dirty="0">
                <a:latin typeface="Microsoft Sans Serif"/>
                <a:cs typeface="Microsoft Sans Serif"/>
              </a:rPr>
              <a:t> </a:t>
            </a:r>
            <a:r>
              <a:rPr lang="en-US" sz="800" spc="15" dirty="0">
                <a:latin typeface="Microsoft Sans Serif"/>
                <a:cs typeface="Microsoft Sans Serif"/>
              </a:rPr>
              <a:t>region</a:t>
            </a:r>
            <a:endParaRPr lang="en-US" sz="800" dirty="0">
              <a:latin typeface="Microsoft Sans Serif"/>
              <a:cs typeface="Microsoft Sans Serif"/>
            </a:endParaRPr>
          </a:p>
        </p:txBody>
      </p:sp>
      <p:sp>
        <p:nvSpPr>
          <p:cNvPr id="43" name="Rectangle 42"/>
          <p:cNvSpPr/>
          <p:nvPr/>
        </p:nvSpPr>
        <p:spPr>
          <a:xfrm>
            <a:off x="6571202" y="5900738"/>
            <a:ext cx="972382" cy="215444"/>
          </a:xfrm>
          <a:prstGeom prst="rect">
            <a:avLst/>
          </a:prstGeom>
        </p:spPr>
        <p:txBody>
          <a:bodyPr wrap="none">
            <a:spAutoFit/>
          </a:bodyPr>
          <a:lstStyle/>
          <a:p>
            <a:pPr marL="12700">
              <a:lnSpc>
                <a:spcPct val="100000"/>
              </a:lnSpc>
              <a:spcBef>
                <a:spcPts val="135"/>
              </a:spcBef>
            </a:pPr>
            <a:r>
              <a:rPr lang="en-US" sz="800" spc="15" dirty="0">
                <a:latin typeface="Microsoft Sans Serif"/>
                <a:cs typeface="Microsoft Sans Serif"/>
              </a:rPr>
              <a:t>Rejection</a:t>
            </a:r>
            <a:r>
              <a:rPr lang="en-US" sz="800" spc="-20" dirty="0">
                <a:latin typeface="Microsoft Sans Serif"/>
                <a:cs typeface="Microsoft Sans Serif"/>
              </a:rPr>
              <a:t> </a:t>
            </a:r>
            <a:r>
              <a:rPr lang="en-US" sz="800" spc="15" dirty="0">
                <a:latin typeface="Microsoft Sans Serif"/>
                <a:cs typeface="Microsoft Sans Serif"/>
              </a:rPr>
              <a:t>region</a:t>
            </a:r>
            <a:endParaRPr lang="en-US" sz="800" dirty="0">
              <a:latin typeface="Microsoft Sans Serif"/>
              <a:cs typeface="Microsoft Sans Serif"/>
            </a:endParaRPr>
          </a:p>
        </p:txBody>
      </p:sp>
      <p:cxnSp>
        <p:nvCxnSpPr>
          <p:cNvPr id="45" name="Curved Connector 44"/>
          <p:cNvCxnSpPr/>
          <p:nvPr/>
        </p:nvCxnSpPr>
        <p:spPr>
          <a:xfrm flipV="1">
            <a:off x="6813550" y="5791200"/>
            <a:ext cx="222250" cy="109538"/>
          </a:xfrm>
          <a:prstGeom prst="curvedConnector3">
            <a:avLst/>
          </a:prstGeom>
          <a:ln>
            <a:tailEnd type="arrow"/>
          </a:ln>
        </p:spPr>
        <p:style>
          <a:lnRef idx="1">
            <a:schemeClr val="dk1"/>
          </a:lnRef>
          <a:fillRef idx="0">
            <a:schemeClr val="dk1"/>
          </a:fillRef>
          <a:effectRef idx="0">
            <a:schemeClr val="dk1"/>
          </a:effectRef>
          <a:fontRef idx="minor">
            <a:schemeClr val="tx1"/>
          </a:fontRef>
        </p:style>
      </p:cxnSp>
      <p:cxnSp>
        <p:nvCxnSpPr>
          <p:cNvPr id="47" name="Curved Connector 46"/>
          <p:cNvCxnSpPr/>
          <p:nvPr/>
        </p:nvCxnSpPr>
        <p:spPr>
          <a:xfrm rot="10800000" flipV="1">
            <a:off x="7057394" y="5562600"/>
            <a:ext cx="480945" cy="228600"/>
          </a:xfrm>
          <a:prstGeom prst="curvedConnector3">
            <a:avLst/>
          </a:prstGeom>
          <a:ln>
            <a:tailEnd type="arrow"/>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7635584" y="5339042"/>
            <a:ext cx="928459" cy="246221"/>
          </a:xfrm>
          <a:prstGeom prst="rect">
            <a:avLst/>
          </a:prstGeom>
          <a:noFill/>
        </p:spPr>
        <p:txBody>
          <a:bodyPr wrap="none" rtlCol="0">
            <a:spAutoFit/>
          </a:bodyPr>
          <a:lstStyle/>
          <a:p>
            <a:r>
              <a:rPr lang="en-US" sz="1000" dirty="0"/>
              <a:t>0.05 % of area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6912" y="1602740"/>
            <a:ext cx="7523480" cy="382156"/>
          </a:xfrm>
          <a:prstGeom prst="rect">
            <a:avLst/>
          </a:prstGeom>
        </p:spPr>
        <p:txBody>
          <a:bodyPr vert="horz" wrap="square" lIns="0" tIns="12700" rIns="0" bIns="0" rtlCol="0" anchor="t">
            <a:spAutoFit/>
          </a:bodyPr>
          <a:lstStyle/>
          <a:p>
            <a:pPr marL="287020" indent="-274320">
              <a:lnSpc>
                <a:spcPct val="100000"/>
              </a:lnSpc>
              <a:spcBef>
                <a:spcPts val="100"/>
              </a:spcBef>
              <a:buClr>
                <a:srgbClr val="0AD0D9"/>
              </a:buClr>
              <a:buSzPct val="93750"/>
              <a:buFont typeface="Segoe UI Symbol"/>
              <a:buChar char="⚫"/>
              <a:tabLst>
                <a:tab pos="287020" algn="l"/>
              </a:tabLst>
            </a:pPr>
            <a:endParaRPr lang="en-US" sz="2400" spc="-5" dirty="0">
              <a:latin typeface="Times New Roman"/>
              <a:cs typeface="Times New Roman"/>
            </a:endParaRPr>
          </a:p>
        </p:txBody>
      </p:sp>
      <p:sp>
        <p:nvSpPr>
          <p:cNvPr id="3" name="object 3"/>
          <p:cNvSpPr txBox="1"/>
          <p:nvPr/>
        </p:nvSpPr>
        <p:spPr>
          <a:xfrm>
            <a:off x="8782177" y="6556200"/>
            <a:ext cx="15049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045C75"/>
                </a:solidFill>
                <a:latin typeface="Constantia"/>
                <a:cs typeface="Constantia"/>
              </a:rPr>
              <a:t>2</a:t>
            </a:fld>
            <a:endParaRPr sz="1200">
              <a:latin typeface="Constantia"/>
              <a:cs typeface="Constantia"/>
            </a:endParaRPr>
          </a:p>
        </p:txBody>
      </p:sp>
      <p:sp>
        <p:nvSpPr>
          <p:cNvPr id="4" name="Title 3"/>
          <p:cNvSpPr>
            <a:spLocks noGrp="1"/>
          </p:cNvSpPr>
          <p:nvPr>
            <p:ph type="title"/>
          </p:nvPr>
        </p:nvSpPr>
        <p:spPr/>
        <p:txBody>
          <a:bodyPr/>
          <a:lstStyle/>
          <a:p>
            <a:r>
              <a:rPr lang="en-US" dirty="0"/>
              <a:t>Layout</a:t>
            </a:r>
          </a:p>
        </p:txBody>
      </p:sp>
      <p:graphicFrame>
        <p:nvGraphicFramePr>
          <p:cNvPr id="7" name="Content Placeholder 4">
            <a:extLst>
              <a:ext uri="{FF2B5EF4-FFF2-40B4-BE49-F238E27FC236}">
                <a16:creationId xmlns:a16="http://schemas.microsoft.com/office/drawing/2014/main" xmlns="" id="{0936FB27-8E57-2D43-BCC6-29F938D52220}"/>
              </a:ext>
            </a:extLst>
          </p:cNvPr>
          <p:cNvGraphicFramePr>
            <a:graphicFrameLocks noGrp="1"/>
          </p:cNvGraphicFramePr>
          <p:nvPr>
            <p:ph idx="1"/>
          </p:nvPr>
        </p:nvGraphicFramePr>
        <p:xfrm>
          <a:off x="786232" y="2286000"/>
          <a:ext cx="746218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700">
              <a:lnSpc>
                <a:spcPct val="100000"/>
              </a:lnSpc>
              <a:spcBef>
                <a:spcPts val="95"/>
              </a:spcBef>
            </a:pPr>
            <a:r>
              <a:rPr lang="en-US" spc="-30" dirty="0"/>
              <a:t>4. Data collection</a:t>
            </a:r>
          </a:p>
        </p:txBody>
      </p:sp>
      <p:sp>
        <p:nvSpPr>
          <p:cNvPr id="3" name="Content Placeholder 2"/>
          <p:cNvSpPr>
            <a:spLocks noGrp="1"/>
          </p:cNvSpPr>
          <p:nvPr>
            <p:ph idx="1"/>
          </p:nvPr>
        </p:nvSpPr>
        <p:spPr/>
        <p:txBody>
          <a:bodyPr/>
          <a:lstStyle/>
          <a:p>
            <a:r>
              <a:rPr lang="en-US" dirty="0"/>
              <a:t>To run a hypothesis test, we need a portion of the true population of interest, a </a:t>
            </a:r>
            <a:r>
              <a:rPr lang="en-US" b="1" dirty="0"/>
              <a:t>random sample</a:t>
            </a:r>
            <a:r>
              <a:rPr lang="en-US" dirty="0"/>
              <a:t>. </a:t>
            </a:r>
            <a:endParaRPr lang="en-US" dirty="0" smtClean="0"/>
          </a:p>
          <a:p>
            <a:r>
              <a:rPr lang="en-US" dirty="0" smtClean="0"/>
              <a:t>The </a:t>
            </a:r>
            <a:r>
              <a:rPr lang="en-US" dirty="0"/>
              <a:t>sample should be randomly selected to avoid any bias or undesirable effects</a:t>
            </a:r>
            <a:r>
              <a:rPr lang="en-US" dirty="0" smtClean="0"/>
              <a:t>.</a:t>
            </a:r>
            <a:endParaRPr lang="en-US" dirty="0"/>
          </a:p>
        </p:txBody>
      </p:sp>
    </p:spTree>
    <p:extLst>
      <p:ext uri="{BB962C8B-B14F-4D97-AF65-F5344CB8AC3E}">
        <p14:creationId xmlns:p14="http://schemas.microsoft.com/office/powerpoint/2010/main" val="1413029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700">
              <a:lnSpc>
                <a:spcPct val="100000"/>
              </a:lnSpc>
              <a:spcBef>
                <a:spcPts val="95"/>
              </a:spcBef>
            </a:pPr>
            <a:r>
              <a:rPr lang="en-US" spc="-30" dirty="0"/>
              <a:t>5. Calculation of the test statistics and the p-value</a:t>
            </a:r>
          </a:p>
        </p:txBody>
      </p:sp>
      <p:sp>
        <p:nvSpPr>
          <p:cNvPr id="3" name="Content Placeholder 2"/>
          <p:cNvSpPr>
            <a:spLocks noGrp="1"/>
          </p:cNvSpPr>
          <p:nvPr>
            <p:ph idx="1"/>
          </p:nvPr>
        </p:nvSpPr>
        <p:spPr>
          <a:xfrm>
            <a:off x="786232" y="2286000"/>
            <a:ext cx="7462181" cy="1752600"/>
          </a:xfrm>
        </p:spPr>
        <p:txBody>
          <a:bodyPr/>
          <a:lstStyle/>
          <a:p>
            <a:r>
              <a:rPr lang="en-US" dirty="0" smtClean="0"/>
              <a:t>Once </a:t>
            </a:r>
            <a:r>
              <a:rPr lang="en-US" dirty="0"/>
              <a:t>the data is collected, the chosen test statistic and the corresponding </a:t>
            </a:r>
            <a:r>
              <a:rPr lang="en-US" b="1" dirty="0"/>
              <a:t>p-value</a:t>
            </a:r>
            <a:r>
              <a:rPr lang="en-US" dirty="0"/>
              <a:t> can be calculated. </a:t>
            </a:r>
            <a:endParaRPr lang="en-US" dirty="0" smtClean="0"/>
          </a:p>
          <a:p>
            <a:r>
              <a:rPr lang="en-US" dirty="0" smtClean="0"/>
              <a:t>Both </a:t>
            </a:r>
            <a:r>
              <a:rPr lang="en-US" dirty="0"/>
              <a:t>values can be used to make your final decision on inference and are retrieved from the probability distribution from the test statistic (also </a:t>
            </a:r>
            <a:r>
              <a:rPr lang="en-US" b="1" dirty="0"/>
              <a:t>sampling distribution</a:t>
            </a:r>
            <a:r>
              <a:rPr lang="en-US" dirty="0" smtClean="0"/>
              <a: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537" y="4038600"/>
            <a:ext cx="313254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46150" y="4298037"/>
            <a:ext cx="4679950" cy="1754326"/>
          </a:xfrm>
          <a:prstGeom prst="rect">
            <a:avLst/>
          </a:prstGeom>
        </p:spPr>
        <p:txBody>
          <a:bodyPr>
            <a:spAutoFit/>
          </a:bodyPr>
          <a:lstStyle/>
          <a:p>
            <a:r>
              <a:rPr lang="en-US" b="1" dirty="0"/>
              <a:t>How to calculate the test statistic?</a:t>
            </a:r>
          </a:p>
          <a:p>
            <a:r>
              <a:rPr lang="en-US" dirty="0" err="1"/>
              <a:t>Ans</a:t>
            </a:r>
            <a:r>
              <a:rPr lang="en-US" dirty="0"/>
              <a:t>: formula (can be found online)/ SPSS statistical software/R/python. Ex. Assuming a sample size (n) of </a:t>
            </a:r>
            <a:r>
              <a:rPr lang="en-US" dirty="0" smtClean="0"/>
              <a:t>20, sample mean 22, population mean 20 and </a:t>
            </a:r>
            <a:r>
              <a:rPr lang="en-US" dirty="0"/>
              <a:t>a sample standard deviation (s) of 1.5, our test statistic is:</a:t>
            </a:r>
          </a:p>
        </p:txBody>
      </p:sp>
    </p:spTree>
    <p:extLst>
      <p:ext uri="{BB962C8B-B14F-4D97-AF65-F5344CB8AC3E}">
        <p14:creationId xmlns:p14="http://schemas.microsoft.com/office/powerpoint/2010/main" val="342441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 Calculation of the test statistics and the </a:t>
            </a:r>
            <a:r>
              <a:rPr lang="en-US" dirty="0" smtClean="0"/>
              <a:t>p-value</a:t>
            </a:r>
            <a:endParaRPr lang="en-US" dirty="0"/>
          </a:p>
        </p:txBody>
      </p:sp>
      <p:sp>
        <p:nvSpPr>
          <p:cNvPr id="3" name="Content Placeholder 2"/>
          <p:cNvSpPr>
            <a:spLocks noGrp="1"/>
          </p:cNvSpPr>
          <p:nvPr>
            <p:ph idx="1"/>
          </p:nvPr>
        </p:nvSpPr>
        <p:spPr/>
        <p:txBody>
          <a:bodyPr>
            <a:normAutofit lnSpcReduction="10000"/>
          </a:bodyPr>
          <a:lstStyle/>
          <a:p>
            <a:r>
              <a:rPr lang="en-US" b="1" dirty="0"/>
              <a:t>The </a:t>
            </a:r>
            <a:r>
              <a:rPr lang="en-US" b="1" dirty="0" smtClean="0"/>
              <a:t>p-value</a:t>
            </a:r>
          </a:p>
          <a:p>
            <a:r>
              <a:rPr lang="en-US" i="1" dirty="0"/>
              <a:t>The p-value tells you, given the evidence that you have (data), if the null hypothesis looks ridiculous or not […] The lower the p-value, the more ridiculous the null hypothesis looks</a:t>
            </a:r>
            <a:r>
              <a:rPr lang="en-US" i="1" dirty="0" smtClean="0"/>
              <a:t>.</a:t>
            </a:r>
          </a:p>
          <a:p>
            <a:r>
              <a:rPr lang="en-US" dirty="0"/>
              <a:t>The p-value is a value between 0% and 100% and can be retrieved from the null hypothesis, sampling distribution, and the data. </a:t>
            </a:r>
            <a:endParaRPr lang="en-US" dirty="0" smtClean="0"/>
          </a:p>
          <a:p>
            <a:r>
              <a:rPr lang="en-US" dirty="0" smtClean="0"/>
              <a:t>Generally</a:t>
            </a:r>
            <a:r>
              <a:rPr lang="en-US" dirty="0"/>
              <a:t>, it is calculated with the help of statistical software or reading off a distribution table with set parameters (degrees of freedom, alpha level etc.). </a:t>
            </a:r>
            <a:endParaRPr lang="en-US" dirty="0" smtClean="0"/>
          </a:p>
          <a:p>
            <a:r>
              <a:rPr lang="en-US" dirty="0" smtClean="0"/>
              <a:t>Distribution </a:t>
            </a:r>
            <a:r>
              <a:rPr lang="en-US" dirty="0"/>
              <a:t>tables with the most common parameters can be found online for most test statistics, like </a:t>
            </a:r>
            <a:r>
              <a:rPr lang="en-US" u="sng" dirty="0">
                <a:hlinkClick r:id="rId2"/>
              </a:rPr>
              <a:t>t-score</a:t>
            </a:r>
            <a:r>
              <a:rPr lang="en-US" dirty="0"/>
              <a:t>, </a:t>
            </a:r>
            <a:r>
              <a:rPr lang="en-US" u="sng" dirty="0">
                <a:hlinkClick r:id="rId3"/>
              </a:rPr>
              <a:t>chi-squared score</a:t>
            </a:r>
            <a:r>
              <a:rPr lang="en-US" dirty="0"/>
              <a:t>, or </a:t>
            </a:r>
            <a:r>
              <a:rPr lang="en-US" u="sng" dirty="0">
                <a:hlinkClick r:id="rId4"/>
              </a:rPr>
              <a:t>Wilcoxon-rank-sum</a:t>
            </a:r>
            <a:r>
              <a:rPr lang="en-US" dirty="0"/>
              <a:t>.</a:t>
            </a:r>
          </a:p>
        </p:txBody>
      </p:sp>
    </p:spTree>
    <p:extLst>
      <p:ext uri="{BB962C8B-B14F-4D97-AF65-F5344CB8AC3E}">
        <p14:creationId xmlns:p14="http://schemas.microsoft.com/office/powerpoint/2010/main" val="616787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dirty="0"/>
              <a:t>How to Calculate a P-Value from a Z-Score by </a:t>
            </a:r>
            <a:r>
              <a:rPr lang="en-US" b="1" dirty="0" smtClean="0"/>
              <a:t>Hand</a:t>
            </a:r>
            <a:endParaRPr lang="en-IN" dirty="0"/>
          </a:p>
        </p:txBody>
      </p:sp>
      <p:sp>
        <p:nvSpPr>
          <p:cNvPr id="3" name="Content Placeholder 2"/>
          <p:cNvSpPr>
            <a:spLocks noGrp="1"/>
          </p:cNvSpPr>
          <p:nvPr>
            <p:ph idx="1"/>
          </p:nvPr>
        </p:nvSpPr>
        <p:spPr>
          <a:xfrm>
            <a:off x="336550" y="2286000"/>
            <a:ext cx="3505201" cy="4023360"/>
          </a:xfrm>
        </p:spPr>
        <p:txBody>
          <a:bodyPr/>
          <a:lstStyle/>
          <a:p>
            <a:r>
              <a:rPr lang="en-US" b="1" dirty="0"/>
              <a:t>Example 1: Find P-Value for a Left-Tailed </a:t>
            </a:r>
            <a:r>
              <a:rPr lang="en-US" b="1" dirty="0" smtClean="0"/>
              <a:t>Test</a:t>
            </a:r>
          </a:p>
          <a:p>
            <a:pPr fontAlgn="base"/>
            <a:r>
              <a:rPr lang="en-US" dirty="0"/>
              <a:t>Suppose we conduct a left-tailed hypothesis test and get a z-score of </a:t>
            </a:r>
            <a:r>
              <a:rPr lang="en-US" b="1" dirty="0"/>
              <a:t>-1.22</a:t>
            </a:r>
            <a:r>
              <a:rPr lang="en-US" dirty="0"/>
              <a:t>. What is the p-value that corresponds to this z-score?</a:t>
            </a:r>
          </a:p>
          <a:p>
            <a:pPr fontAlgn="base"/>
            <a:r>
              <a:rPr lang="en-US" dirty="0"/>
              <a:t>To find the p-value, we can simply locate the </a:t>
            </a:r>
            <a:r>
              <a:rPr lang="en-US" dirty="0" smtClean="0"/>
              <a:t>value </a:t>
            </a:r>
            <a:r>
              <a:rPr lang="en-US" dirty="0"/>
              <a:t> </a:t>
            </a:r>
            <a:r>
              <a:rPr lang="en-US" b="1" dirty="0"/>
              <a:t>-1.22</a:t>
            </a:r>
            <a:r>
              <a:rPr lang="en-US" dirty="0"/>
              <a:t> in the </a:t>
            </a:r>
            <a:r>
              <a:rPr lang="en-US" dirty="0">
                <a:hlinkClick r:id="rId2"/>
              </a:rPr>
              <a:t>z table</a:t>
            </a:r>
            <a:r>
              <a:rPr lang="en-US" dirty="0"/>
              <a:t>:</a:t>
            </a:r>
          </a:p>
          <a:p>
            <a:endParaRPr lang="en-US" b="1" dirty="0"/>
          </a:p>
          <a:p>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2209800"/>
            <a:ext cx="5252857"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88950" y="6357014"/>
            <a:ext cx="7162800" cy="369332"/>
          </a:xfrm>
          <a:prstGeom prst="rect">
            <a:avLst/>
          </a:prstGeom>
        </p:spPr>
        <p:txBody>
          <a:bodyPr wrap="square">
            <a:spAutoFit/>
          </a:bodyPr>
          <a:lstStyle/>
          <a:p>
            <a:r>
              <a:rPr lang="en-US" dirty="0">
                <a:solidFill>
                  <a:srgbClr val="FF0000"/>
                </a:solidFill>
              </a:rPr>
              <a:t>The p-value that corresponds to a z-score of -1.22 is </a:t>
            </a:r>
            <a:r>
              <a:rPr lang="en-US" b="1" dirty="0">
                <a:solidFill>
                  <a:srgbClr val="FF0000"/>
                </a:solidFill>
              </a:rPr>
              <a:t>0.1112</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706749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Calculate a P-Value from a Z-Score by Hand</a:t>
            </a:r>
            <a:endParaRPr lang="en-IN" dirty="0"/>
          </a:p>
        </p:txBody>
      </p:sp>
      <p:sp>
        <p:nvSpPr>
          <p:cNvPr id="3" name="Content Placeholder 2"/>
          <p:cNvSpPr>
            <a:spLocks noGrp="1"/>
          </p:cNvSpPr>
          <p:nvPr>
            <p:ph idx="1"/>
          </p:nvPr>
        </p:nvSpPr>
        <p:spPr>
          <a:xfrm>
            <a:off x="786233" y="2286000"/>
            <a:ext cx="2369718" cy="4023360"/>
          </a:xfrm>
        </p:spPr>
        <p:txBody>
          <a:bodyPr>
            <a:normAutofit fontScale="92500" lnSpcReduction="10000"/>
          </a:bodyPr>
          <a:lstStyle/>
          <a:p>
            <a:r>
              <a:rPr lang="en-US" b="1" dirty="0"/>
              <a:t>Example 2: Find P-Value for a Right-Tailed Test</a:t>
            </a:r>
          </a:p>
          <a:p>
            <a:pPr fontAlgn="base"/>
            <a:r>
              <a:rPr lang="en-US" dirty="0"/>
              <a:t>Suppose we conduct a right-tailed hypothesis test and get a z-score of </a:t>
            </a:r>
            <a:r>
              <a:rPr lang="en-US" b="1" dirty="0"/>
              <a:t>1.43</a:t>
            </a:r>
            <a:r>
              <a:rPr lang="en-US" dirty="0"/>
              <a:t>. What is the p-value that corresponds to this z-score?</a:t>
            </a:r>
          </a:p>
          <a:p>
            <a:pPr fontAlgn="base"/>
            <a:r>
              <a:rPr lang="en-US" dirty="0"/>
              <a:t>To find the p-value, we can first locate the value </a:t>
            </a:r>
            <a:r>
              <a:rPr lang="en-US" b="1" dirty="0"/>
              <a:t>1.43</a:t>
            </a:r>
            <a:r>
              <a:rPr lang="en-US" dirty="0"/>
              <a:t> in the </a:t>
            </a:r>
            <a:r>
              <a:rPr lang="en-US" dirty="0">
                <a:hlinkClick r:id="rId3"/>
              </a:rPr>
              <a:t>z table</a:t>
            </a:r>
            <a:r>
              <a:rPr lang="en-US" dirty="0"/>
              <a:t>:</a:t>
            </a:r>
          </a:p>
          <a:p>
            <a:endParaRPr lang="en-IN" dirty="0"/>
          </a:p>
        </p:txBody>
      </p:sp>
      <p:pic>
        <p:nvPicPr>
          <p:cNvPr id="4098" name="Picture 2" descr="P-value from z-score by h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0749" y="2057400"/>
            <a:ext cx="5675337"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3750" y="6096000"/>
            <a:ext cx="8229600" cy="646331"/>
          </a:xfrm>
          <a:prstGeom prst="rect">
            <a:avLst/>
          </a:prstGeom>
        </p:spPr>
        <p:txBody>
          <a:bodyPr wrap="square">
            <a:spAutoFit/>
          </a:bodyPr>
          <a:lstStyle/>
          <a:p>
            <a:r>
              <a:rPr lang="en-US" dirty="0">
                <a:solidFill>
                  <a:srgbClr val="FF0000"/>
                </a:solidFill>
              </a:rPr>
              <a:t>Since we’re conducting a right-tailed test, we can then subtract this value from 1</a:t>
            </a:r>
            <a:r>
              <a:rPr lang="en-US" dirty="0" smtClean="0">
                <a:solidFill>
                  <a:srgbClr val="FF0000"/>
                </a:solidFill>
              </a:rPr>
              <a:t>.</a:t>
            </a:r>
          </a:p>
          <a:p>
            <a:r>
              <a:rPr lang="en-US" dirty="0">
                <a:solidFill>
                  <a:srgbClr val="FF0000"/>
                </a:solidFill>
              </a:rPr>
              <a:t>So our final p-value is: 1 – 0.9236 = </a:t>
            </a:r>
            <a:r>
              <a:rPr lang="en-US" b="1" dirty="0">
                <a:solidFill>
                  <a:srgbClr val="FF0000"/>
                </a:solidFill>
              </a:rPr>
              <a:t>0.0764</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2056081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Calculate a P-Value from a Z-Score by Hand</a:t>
            </a:r>
            <a:endParaRPr lang="en-IN" dirty="0"/>
          </a:p>
        </p:txBody>
      </p:sp>
      <p:sp>
        <p:nvSpPr>
          <p:cNvPr id="3" name="Content Placeholder 2"/>
          <p:cNvSpPr>
            <a:spLocks noGrp="1"/>
          </p:cNvSpPr>
          <p:nvPr>
            <p:ph idx="1"/>
          </p:nvPr>
        </p:nvSpPr>
        <p:spPr>
          <a:xfrm>
            <a:off x="786233" y="2286000"/>
            <a:ext cx="2369718" cy="4023360"/>
          </a:xfrm>
        </p:spPr>
        <p:txBody>
          <a:bodyPr>
            <a:normAutofit fontScale="92500" lnSpcReduction="10000"/>
          </a:bodyPr>
          <a:lstStyle/>
          <a:p>
            <a:pPr fontAlgn="base"/>
            <a:r>
              <a:rPr lang="en-US" b="1" dirty="0"/>
              <a:t>Example 3: Find P-Value for a Two-Tailed Test</a:t>
            </a:r>
          </a:p>
          <a:p>
            <a:pPr fontAlgn="base"/>
            <a:r>
              <a:rPr lang="en-US" dirty="0"/>
              <a:t>Suppose we conduct a two-tailed hypothesis test and get a z-score of </a:t>
            </a:r>
            <a:r>
              <a:rPr lang="en-US" b="1" dirty="0"/>
              <a:t>-0.84</a:t>
            </a:r>
            <a:r>
              <a:rPr lang="en-US" dirty="0"/>
              <a:t>. What is the p-value that corresponds to this z-score?</a:t>
            </a:r>
          </a:p>
          <a:p>
            <a:pPr fontAlgn="base"/>
            <a:r>
              <a:rPr lang="en-US" dirty="0"/>
              <a:t>To find the p-value, we can first locate the value </a:t>
            </a:r>
            <a:r>
              <a:rPr lang="en-US" b="1" dirty="0"/>
              <a:t>-0.84</a:t>
            </a:r>
            <a:r>
              <a:rPr lang="en-US" dirty="0"/>
              <a:t> in the </a:t>
            </a:r>
            <a:r>
              <a:rPr lang="en-US" dirty="0">
                <a:hlinkClick r:id="rId2"/>
              </a:rPr>
              <a:t>z table</a:t>
            </a:r>
            <a:r>
              <a:rPr lang="en-US" dirty="0"/>
              <a:t>:</a:t>
            </a:r>
          </a:p>
          <a:p>
            <a:endParaRPr lang="en-I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1905000"/>
            <a:ext cx="5029201" cy="399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9950" y="6096000"/>
            <a:ext cx="8226790" cy="1200329"/>
          </a:xfrm>
          <a:prstGeom prst="rect">
            <a:avLst/>
          </a:prstGeom>
        </p:spPr>
        <p:txBody>
          <a:bodyPr wrap="square">
            <a:spAutoFit/>
          </a:bodyPr>
          <a:lstStyle/>
          <a:p>
            <a:pPr fontAlgn="base"/>
            <a:r>
              <a:rPr lang="en-US" dirty="0">
                <a:solidFill>
                  <a:srgbClr val="FF0000"/>
                </a:solidFill>
              </a:rPr>
              <a:t>Since we’re conducting a two-tailed test, we can then multiply this value by 2</a:t>
            </a:r>
            <a:r>
              <a:rPr lang="en-US" dirty="0" smtClean="0">
                <a:solidFill>
                  <a:srgbClr val="FF0000"/>
                </a:solidFill>
              </a:rPr>
              <a:t>.</a:t>
            </a:r>
          </a:p>
          <a:p>
            <a:pPr fontAlgn="base"/>
            <a:r>
              <a:rPr lang="en-US" dirty="0">
                <a:solidFill>
                  <a:srgbClr val="FF0000"/>
                </a:solidFill>
              </a:rPr>
              <a:t>So our final p-value is: 0.2005 * 2 = </a:t>
            </a:r>
            <a:r>
              <a:rPr lang="en-US" b="1" dirty="0">
                <a:solidFill>
                  <a:srgbClr val="FF0000"/>
                </a:solidFill>
              </a:rPr>
              <a:t>0.401</a:t>
            </a:r>
            <a:r>
              <a:rPr lang="en-US" dirty="0">
                <a:solidFill>
                  <a:srgbClr val="FF0000"/>
                </a:solidFill>
              </a:rPr>
              <a:t>.</a:t>
            </a:r>
          </a:p>
          <a:p>
            <a:r>
              <a:rPr lang="en-US" dirty="0"/>
              <a:t/>
            </a:r>
            <a:br>
              <a:rPr lang="en-US" dirty="0"/>
            </a:br>
            <a:endParaRPr lang="en-IN" dirty="0"/>
          </a:p>
        </p:txBody>
      </p:sp>
    </p:spTree>
    <p:extLst>
      <p:ext uri="{BB962C8B-B14F-4D97-AF65-F5344CB8AC3E}">
        <p14:creationId xmlns:p14="http://schemas.microsoft.com/office/powerpoint/2010/main" val="2205197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Critical value for Z test</a:t>
            </a:r>
            <a:endParaRPr lang="en-IN" dirty="0"/>
          </a:p>
        </p:txBody>
      </p:sp>
      <p:sp>
        <p:nvSpPr>
          <p:cNvPr id="4" name="Content Placeholder 3"/>
          <p:cNvSpPr>
            <a:spLocks noGrp="1"/>
          </p:cNvSpPr>
          <p:nvPr>
            <p:ph idx="1"/>
          </p:nvPr>
        </p:nvSpPr>
        <p:spPr/>
        <p:txBody>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438400"/>
            <a:ext cx="6350000" cy="391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603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Critical value for Z test</a:t>
            </a:r>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2438400"/>
            <a:ext cx="63309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780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Critical value for Z test</a:t>
            </a:r>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50" y="2514600"/>
            <a:ext cx="7365580" cy="379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2968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to Find the P-Value from the t-Distribution </a:t>
            </a:r>
            <a:r>
              <a:rPr lang="en-US" b="1" dirty="0" smtClean="0"/>
              <a:t>Table</a:t>
            </a:r>
            <a:endParaRPr lang="en-IN" dirty="0"/>
          </a:p>
        </p:txBody>
      </p:sp>
      <p:sp>
        <p:nvSpPr>
          <p:cNvPr id="3" name="Content Placeholder 2"/>
          <p:cNvSpPr>
            <a:spLocks noGrp="1"/>
          </p:cNvSpPr>
          <p:nvPr>
            <p:ph idx="1"/>
          </p:nvPr>
        </p:nvSpPr>
        <p:spPr>
          <a:xfrm>
            <a:off x="786233" y="2286000"/>
            <a:ext cx="2826918" cy="4023360"/>
          </a:xfrm>
        </p:spPr>
        <p:txBody>
          <a:bodyPr>
            <a:normAutofit lnSpcReduction="10000"/>
          </a:bodyPr>
          <a:lstStyle/>
          <a:p>
            <a:pPr fontAlgn="base"/>
            <a:r>
              <a:rPr lang="en-US" dirty="0"/>
              <a:t>The </a:t>
            </a:r>
            <a:r>
              <a:rPr lang="en-US" b="1" dirty="0"/>
              <a:t>t distribution table </a:t>
            </a:r>
            <a:r>
              <a:rPr lang="en-US" dirty="0"/>
              <a:t>is a table that shows the critical values of the t distribution. To use the t distribution table, you only need three values:</a:t>
            </a:r>
          </a:p>
          <a:p>
            <a:pPr marL="457200" indent="-457200" fontAlgn="base">
              <a:buFont typeface="+mj-lt"/>
              <a:buAutoNum type="arabicPeriod"/>
            </a:pPr>
            <a:r>
              <a:rPr lang="en-US" dirty="0"/>
              <a:t>A significance level (common choices are 0.01, 0.05, and 0.10)</a:t>
            </a:r>
          </a:p>
          <a:p>
            <a:pPr marL="457200" indent="-457200" fontAlgn="base">
              <a:buFont typeface="+mj-lt"/>
              <a:buAutoNum type="arabicPeriod"/>
            </a:pPr>
            <a:r>
              <a:rPr lang="en-US" dirty="0"/>
              <a:t>The degrees of freedom</a:t>
            </a:r>
          </a:p>
          <a:p>
            <a:pPr marL="457200" indent="-457200" fontAlgn="base">
              <a:buFont typeface="+mj-lt"/>
              <a:buAutoNum type="arabicPeriod"/>
            </a:pPr>
            <a:r>
              <a:rPr lang="en-US" dirty="0"/>
              <a:t>The type of test (one-tailed or two-tailed)</a:t>
            </a:r>
          </a:p>
          <a:p>
            <a:pPr marL="457200" indent="-457200">
              <a:buFont typeface="+mj-lt"/>
              <a:buAutoNum type="arabicPeriod"/>
            </a:pPr>
            <a:endParaRPr lang="en-IN"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950" y="2133600"/>
            <a:ext cx="4800600" cy="6999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064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normAutofit/>
          </a:bodyPr>
          <a:lstStyle/>
          <a:p>
            <a:r>
              <a:rPr lang="en-US" altLang="en-US" dirty="0"/>
              <a:t>Statistical Inference  </a:t>
            </a:r>
          </a:p>
        </p:txBody>
      </p:sp>
      <p:sp>
        <p:nvSpPr>
          <p:cNvPr id="2" name="Content Placeholder 1"/>
          <p:cNvSpPr>
            <a:spLocks noGrp="1"/>
          </p:cNvSpPr>
          <p:nvPr>
            <p:ph idx="1"/>
          </p:nvPr>
        </p:nvSpPr>
        <p:spPr>
          <a:xfrm>
            <a:off x="786232" y="2056951"/>
            <a:ext cx="7462181" cy="4265882"/>
          </a:xfrm>
        </p:spPr>
        <p:txBody>
          <a:bodyPr/>
          <a:lstStyle/>
          <a:p>
            <a:r>
              <a:rPr lang="en-US" altLang="en-US" dirty="0">
                <a:cs typeface="Times New Roman" pitchFamily="18" charset="0"/>
              </a:rPr>
              <a:t>The process of making guesses about the truth from a sample.</a:t>
            </a:r>
            <a:endParaRPr lang="en-US" dirty="0"/>
          </a:p>
        </p:txBody>
      </p:sp>
      <p:sp>
        <p:nvSpPr>
          <p:cNvPr id="374787" name="Line 3"/>
          <p:cNvSpPr>
            <a:spLocks noChangeShapeType="1"/>
          </p:cNvSpPr>
          <p:nvPr/>
        </p:nvSpPr>
        <p:spPr bwMode="auto">
          <a:xfrm>
            <a:off x="3899958" y="5105400"/>
            <a:ext cx="1793981" cy="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a:p>
        </p:txBody>
      </p:sp>
      <p:grpSp>
        <p:nvGrpSpPr>
          <p:cNvPr id="374788" name="Group 4"/>
          <p:cNvGrpSpPr>
            <a:grpSpLocks/>
          </p:cNvGrpSpPr>
          <p:nvPr/>
        </p:nvGrpSpPr>
        <p:grpSpPr bwMode="auto">
          <a:xfrm>
            <a:off x="5381943" y="4038600"/>
            <a:ext cx="2339975" cy="1295400"/>
            <a:chOff x="3504" y="2544"/>
            <a:chExt cx="1440" cy="816"/>
          </a:xfrm>
        </p:grpSpPr>
        <p:sp>
          <p:nvSpPr>
            <p:cNvPr id="374789" name="Rectangle 5"/>
            <p:cNvSpPr>
              <a:spLocks noChangeArrowheads="1"/>
            </p:cNvSpPr>
            <p:nvPr/>
          </p:nvSpPr>
          <p:spPr bwMode="auto">
            <a:xfrm>
              <a:off x="3792" y="3072"/>
              <a:ext cx="192" cy="288"/>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endParaRPr lang="en-US"/>
            </a:p>
          </p:txBody>
        </p:sp>
        <p:sp>
          <p:nvSpPr>
            <p:cNvPr id="374790" name="Text Box 6"/>
            <p:cNvSpPr txBox="1">
              <a:spLocks noChangeArrowheads="1"/>
            </p:cNvSpPr>
            <p:nvPr/>
          </p:nvSpPr>
          <p:spPr bwMode="auto">
            <a:xfrm>
              <a:off x="3504" y="2544"/>
              <a:ext cx="1440" cy="49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eaLnBrk="1" hangingPunct="1">
                <a:spcBef>
                  <a:spcPct val="50000"/>
                </a:spcBef>
              </a:pPr>
              <a:r>
                <a:rPr lang="en-US" altLang="en-US" sz="2400" u="sng">
                  <a:latin typeface="Times New Roman" pitchFamily="18" charset="0"/>
                </a:rPr>
                <a:t>Sample </a:t>
              </a:r>
              <a:r>
                <a:rPr lang="en-US" altLang="en-US" sz="2400">
                  <a:latin typeface="Times New Roman" pitchFamily="18" charset="0"/>
                </a:rPr>
                <a:t>(observation)</a:t>
              </a:r>
            </a:p>
          </p:txBody>
        </p:sp>
      </p:grpSp>
      <p:grpSp>
        <p:nvGrpSpPr>
          <p:cNvPr id="374797" name="Group 13"/>
          <p:cNvGrpSpPr>
            <a:grpSpLocks/>
          </p:cNvGrpSpPr>
          <p:nvPr/>
        </p:nvGrpSpPr>
        <p:grpSpPr bwMode="auto">
          <a:xfrm>
            <a:off x="4211955" y="5410199"/>
            <a:ext cx="4523952" cy="914400"/>
            <a:chOff x="2784" y="3360"/>
            <a:chExt cx="2784" cy="576"/>
          </a:xfrm>
        </p:grpSpPr>
        <p:cxnSp>
          <p:nvCxnSpPr>
            <p:cNvPr id="374792" name="AutoShape 8"/>
            <p:cNvCxnSpPr>
              <a:cxnSpLocks noChangeShapeType="1"/>
            </p:cNvCxnSpPr>
            <p:nvPr/>
          </p:nvCxnSpPr>
          <p:spPr bwMode="auto">
            <a:xfrm rot="5400000">
              <a:off x="3048" y="3096"/>
              <a:ext cx="576" cy="1104"/>
            </a:xfrm>
            <a:prstGeom prst="curvedConnector2">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4793" name="Text Box 9"/>
            <p:cNvSpPr txBox="1">
              <a:spLocks noChangeArrowheads="1"/>
            </p:cNvSpPr>
            <p:nvPr/>
          </p:nvSpPr>
          <p:spPr bwMode="auto">
            <a:xfrm>
              <a:off x="3840" y="3408"/>
              <a:ext cx="1728" cy="49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eaLnBrk="1" hangingPunct="1">
                <a:spcBef>
                  <a:spcPct val="50000"/>
                </a:spcBef>
              </a:pPr>
              <a:r>
                <a:rPr lang="en-US" altLang="en-US" sz="2400">
                  <a:latin typeface="Times New Roman" pitchFamily="18" charset="0"/>
                </a:rPr>
                <a:t>Make guesses about the whole population </a:t>
              </a:r>
            </a:p>
          </p:txBody>
        </p:sp>
      </p:grpSp>
      <p:grpSp>
        <p:nvGrpSpPr>
          <p:cNvPr id="374794" name="Group 10"/>
          <p:cNvGrpSpPr>
            <a:grpSpLocks/>
          </p:cNvGrpSpPr>
          <p:nvPr/>
        </p:nvGrpSpPr>
        <p:grpSpPr bwMode="auto">
          <a:xfrm>
            <a:off x="1169987" y="3429000"/>
            <a:ext cx="2573973" cy="2819400"/>
            <a:chOff x="1056" y="2160"/>
            <a:chExt cx="1584" cy="1776"/>
          </a:xfrm>
        </p:grpSpPr>
        <p:sp>
          <p:nvSpPr>
            <p:cNvPr id="374795" name="Rectangle 11"/>
            <p:cNvSpPr>
              <a:spLocks noChangeArrowheads="1"/>
            </p:cNvSpPr>
            <p:nvPr/>
          </p:nvSpPr>
          <p:spPr bwMode="auto">
            <a:xfrm>
              <a:off x="1056" y="2688"/>
              <a:ext cx="1584" cy="1248"/>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p>
              <a:endParaRPr lang="en-US"/>
            </a:p>
          </p:txBody>
        </p:sp>
        <p:sp>
          <p:nvSpPr>
            <p:cNvPr id="374796" name="Text Box 12"/>
            <p:cNvSpPr txBox="1">
              <a:spLocks noChangeArrowheads="1"/>
            </p:cNvSpPr>
            <p:nvPr/>
          </p:nvSpPr>
          <p:spPr bwMode="auto">
            <a:xfrm>
              <a:off x="1152" y="2160"/>
              <a:ext cx="1440" cy="49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eaLnBrk="1" hangingPunct="1">
                <a:spcBef>
                  <a:spcPct val="50000"/>
                </a:spcBef>
              </a:pPr>
              <a:r>
                <a:rPr lang="en-US" altLang="en-US" sz="2400" u="sng">
                  <a:latin typeface="Times New Roman" pitchFamily="18" charset="0"/>
                </a:rPr>
                <a:t>Truth</a:t>
              </a:r>
              <a:r>
                <a:rPr lang="en-US" altLang="en-US" sz="2400">
                  <a:latin typeface="Times New Roman" pitchFamily="18" charset="0"/>
                </a:rPr>
                <a:t> (not observable)</a:t>
              </a:r>
            </a:p>
          </p:txBody>
        </p:sp>
      </p:grpSp>
      <p:grpSp>
        <p:nvGrpSpPr>
          <p:cNvPr id="374805" name="Group 21"/>
          <p:cNvGrpSpPr>
            <a:grpSpLocks/>
          </p:cNvGrpSpPr>
          <p:nvPr/>
        </p:nvGrpSpPr>
        <p:grpSpPr bwMode="auto">
          <a:xfrm>
            <a:off x="1637983" y="4495801"/>
            <a:ext cx="2027978" cy="1285875"/>
            <a:chOff x="1248" y="2832"/>
            <a:chExt cx="1248" cy="810"/>
          </a:xfrm>
        </p:grpSpPr>
        <p:graphicFrame>
          <p:nvGraphicFramePr>
            <p:cNvPr id="374798" name="Object 14"/>
            <p:cNvGraphicFramePr>
              <a:graphicFrameLocks noChangeAspect="1"/>
            </p:cNvGraphicFramePr>
            <p:nvPr/>
          </p:nvGraphicFramePr>
          <p:xfrm>
            <a:off x="1824" y="3264"/>
            <a:ext cx="666" cy="378"/>
          </p:xfrm>
          <a:graphic>
            <a:graphicData uri="http://schemas.openxmlformats.org/presentationml/2006/ole">
              <mc:AlternateContent xmlns:mc="http://schemas.openxmlformats.org/markup-compatibility/2006">
                <mc:Choice xmlns:v="urn:schemas-microsoft-com:vml" Requires="v">
                  <p:oleObj spid="_x0000_s2162" name="Equation" r:id="rId4" imgW="1054080" imgH="596880" progId="Equation.3">
                    <p:embed/>
                  </p:oleObj>
                </mc:Choice>
                <mc:Fallback>
                  <p:oleObj name="Equation" r:id="rId4" imgW="105408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3264"/>
                          <a:ext cx="666" cy="378"/>
                        </a:xfrm>
                        <a:prstGeom prst="rect">
                          <a:avLst/>
                        </a:prstGeom>
                        <a:solidFill>
                          <a:schemeClr val="accent1">
                            <a:alpha val="50000"/>
                          </a:schemeClr>
                        </a:solidFill>
                      </p:spPr>
                    </p:pic>
                  </p:oleObj>
                </mc:Fallback>
              </mc:AlternateContent>
            </a:graphicData>
          </a:graphic>
        </p:graphicFrame>
        <p:graphicFrame>
          <p:nvGraphicFramePr>
            <p:cNvPr id="374800" name="Object 16"/>
            <p:cNvGraphicFramePr>
              <a:graphicFrameLocks noChangeAspect="1"/>
            </p:cNvGraphicFramePr>
            <p:nvPr/>
          </p:nvGraphicFramePr>
          <p:xfrm>
            <a:off x="1344" y="3264"/>
            <a:ext cx="354" cy="378"/>
          </p:xfrm>
          <a:graphic>
            <a:graphicData uri="http://schemas.openxmlformats.org/presentationml/2006/ole">
              <mc:AlternateContent xmlns:mc="http://schemas.openxmlformats.org/markup-compatibility/2006">
                <mc:Choice xmlns:v="urn:schemas-microsoft-com:vml" Requires="v">
                  <p:oleObj spid="_x0000_s2163" r:id="rId6" imgW="558800" imgH="596900" progId="Equation.3">
                    <p:embed/>
                  </p:oleObj>
                </mc:Choice>
                <mc:Fallback>
                  <p:oleObj r:id="rId6" imgW="558800" imgH="596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3264"/>
                          <a:ext cx="354" cy="378"/>
                        </a:xfrm>
                        <a:prstGeom prst="rect">
                          <a:avLst/>
                        </a:prstGeom>
                        <a:solidFill>
                          <a:schemeClr val="accent1">
                            <a:alpha val="50000"/>
                          </a:schemeClr>
                        </a:solidFill>
                      </p:spPr>
                    </p:pic>
                  </p:oleObj>
                </mc:Fallback>
              </mc:AlternateContent>
            </a:graphicData>
          </a:graphic>
        </p:graphicFrame>
        <p:sp>
          <p:nvSpPr>
            <p:cNvPr id="374802" name="Text Box 18"/>
            <p:cNvSpPr txBox="1">
              <a:spLocks noChangeArrowheads="1"/>
            </p:cNvSpPr>
            <p:nvPr/>
          </p:nvSpPr>
          <p:spPr bwMode="auto">
            <a:xfrm>
              <a:off x="1248" y="2832"/>
              <a:ext cx="1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Population parameters</a:t>
              </a:r>
            </a:p>
          </p:txBody>
        </p:sp>
      </p:grpSp>
      <p:grpSp>
        <p:nvGrpSpPr>
          <p:cNvPr id="374823" name="Group 39"/>
          <p:cNvGrpSpPr>
            <a:grpSpLocks/>
          </p:cNvGrpSpPr>
          <p:nvPr/>
        </p:nvGrpSpPr>
        <p:grpSpPr bwMode="auto">
          <a:xfrm>
            <a:off x="6083935" y="2438400"/>
            <a:ext cx="3275965" cy="2667000"/>
            <a:chOff x="3744" y="1536"/>
            <a:chExt cx="2016" cy="1680"/>
          </a:xfrm>
        </p:grpSpPr>
        <p:grpSp>
          <p:nvGrpSpPr>
            <p:cNvPr id="374822" name="Group 38"/>
            <p:cNvGrpSpPr>
              <a:grpSpLocks/>
            </p:cNvGrpSpPr>
            <p:nvPr/>
          </p:nvGrpSpPr>
          <p:grpSpPr bwMode="auto">
            <a:xfrm>
              <a:off x="3744" y="1536"/>
              <a:ext cx="1680" cy="1680"/>
              <a:chOff x="3744" y="1536"/>
              <a:chExt cx="1680" cy="1680"/>
            </a:xfrm>
          </p:grpSpPr>
          <p:grpSp>
            <p:nvGrpSpPr>
              <p:cNvPr id="374821" name="Group 37"/>
              <p:cNvGrpSpPr>
                <a:grpSpLocks/>
              </p:cNvGrpSpPr>
              <p:nvPr/>
            </p:nvGrpSpPr>
            <p:grpSpPr bwMode="auto">
              <a:xfrm>
                <a:off x="3984" y="1536"/>
                <a:ext cx="1440" cy="1002"/>
                <a:chOff x="3984" y="1536"/>
                <a:chExt cx="1440" cy="1002"/>
              </a:xfrm>
            </p:grpSpPr>
            <p:graphicFrame>
              <p:nvGraphicFramePr>
                <p:cNvPr id="374803" name="Object 19"/>
                <p:cNvGraphicFramePr>
                  <a:graphicFrameLocks noChangeAspect="1"/>
                </p:cNvGraphicFramePr>
                <p:nvPr/>
              </p:nvGraphicFramePr>
              <p:xfrm>
                <a:off x="4320" y="2160"/>
                <a:ext cx="882" cy="378"/>
              </p:xfrm>
              <a:graphic>
                <a:graphicData uri="http://schemas.openxmlformats.org/presentationml/2006/ole">
                  <mc:AlternateContent xmlns:mc="http://schemas.openxmlformats.org/markup-compatibility/2006">
                    <mc:Choice xmlns:v="urn:schemas-microsoft-com:vml" Requires="v">
                      <p:oleObj spid="_x0000_s2164" name="Equation" r:id="rId8" imgW="1396800" imgH="596880" progId="Equation.3">
                        <p:embed/>
                      </p:oleObj>
                    </mc:Choice>
                    <mc:Fallback>
                      <p:oleObj name="Equation" r:id="rId8" imgW="1396800" imgH="596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0" y="2160"/>
                              <a:ext cx="882" cy="378"/>
                            </a:xfrm>
                            <a:prstGeom prst="rect">
                              <a:avLst/>
                            </a:prstGeom>
                            <a:solidFill>
                              <a:srgbClr val="66FF33">
                                <a:alpha val="50000"/>
                              </a:srgbClr>
                            </a:solidFill>
                            <a:ln w="9525">
                              <a:solidFill>
                                <a:srgbClr val="66FF33"/>
                              </a:solidFill>
                              <a:miter lim="800000"/>
                              <a:headEnd/>
                              <a:tailEnd/>
                            </a:ln>
                          </p:spPr>
                        </p:pic>
                      </p:oleObj>
                    </mc:Fallback>
                  </mc:AlternateContent>
                </a:graphicData>
              </a:graphic>
            </p:graphicFrame>
            <p:graphicFrame>
              <p:nvGraphicFramePr>
                <p:cNvPr id="374804" name="Object 20"/>
                <p:cNvGraphicFramePr>
                  <a:graphicFrameLocks noChangeAspect="1"/>
                </p:cNvGraphicFramePr>
                <p:nvPr/>
              </p:nvGraphicFramePr>
              <p:xfrm>
                <a:off x="4412" y="1776"/>
                <a:ext cx="555" cy="378"/>
              </p:xfrm>
              <a:graphic>
                <a:graphicData uri="http://schemas.openxmlformats.org/presentationml/2006/ole">
                  <mc:AlternateContent xmlns:mc="http://schemas.openxmlformats.org/markup-compatibility/2006">
                    <mc:Choice xmlns:v="urn:schemas-microsoft-com:vml" Requires="v">
                      <p:oleObj spid="_x0000_s2165" name="Equation" r:id="rId10" imgW="876240" imgH="596880" progId="Equation.3">
                        <p:embed/>
                      </p:oleObj>
                    </mc:Choice>
                    <mc:Fallback>
                      <p:oleObj name="Equation" r:id="rId10" imgW="876240" imgH="596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2" y="1776"/>
                              <a:ext cx="555" cy="378"/>
                            </a:xfrm>
                            <a:prstGeom prst="rect">
                              <a:avLst/>
                            </a:prstGeom>
                            <a:solidFill>
                              <a:srgbClr val="66FF33">
                                <a:alpha val="50000"/>
                              </a:srgbClr>
                            </a:solidFill>
                            <a:ln w="9525">
                              <a:solidFill>
                                <a:srgbClr val="66FF33"/>
                              </a:solidFill>
                              <a:miter lim="800000"/>
                              <a:headEnd/>
                              <a:tailEnd/>
                            </a:ln>
                          </p:spPr>
                        </p:pic>
                      </p:oleObj>
                    </mc:Fallback>
                  </mc:AlternateContent>
                </a:graphicData>
              </a:graphic>
            </p:graphicFrame>
            <p:sp>
              <p:nvSpPr>
                <p:cNvPr id="374806" name="Text Box 22"/>
                <p:cNvSpPr txBox="1">
                  <a:spLocks noChangeArrowheads="1"/>
                </p:cNvSpPr>
                <p:nvPr/>
              </p:nvSpPr>
              <p:spPr bwMode="auto">
                <a:xfrm>
                  <a:off x="3984" y="1536"/>
                  <a:ext cx="1440" cy="237"/>
                </a:xfrm>
                <a:prstGeom prst="rect">
                  <a:avLst/>
                </a:prstGeom>
                <a:solidFill>
                  <a:srgbClr val="66FF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Sample statistics</a:t>
                  </a:r>
                </a:p>
              </p:txBody>
            </p:sp>
          </p:grpSp>
          <p:sp>
            <p:nvSpPr>
              <p:cNvPr id="374808" name="Line 24"/>
              <p:cNvSpPr>
                <a:spLocks noChangeShapeType="1"/>
              </p:cNvSpPr>
              <p:nvPr/>
            </p:nvSpPr>
            <p:spPr bwMode="auto">
              <a:xfrm flipV="1">
                <a:off x="3744" y="2448"/>
                <a:ext cx="624" cy="768"/>
              </a:xfrm>
              <a:prstGeom prst="line">
                <a:avLst/>
              </a:prstGeom>
              <a:noFill/>
              <a:ln w="95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4816" name="Rectangle 32"/>
            <p:cNvSpPr>
              <a:spLocks noChangeArrowheads="1"/>
            </p:cNvSpPr>
            <p:nvPr/>
          </p:nvSpPr>
          <p:spPr bwMode="auto">
            <a:xfrm>
              <a:off x="4272" y="2592"/>
              <a:ext cx="148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buClr>
                  <a:schemeClr val="folHlink"/>
                </a:buClr>
                <a:buSzPct val="60000"/>
                <a:buFont typeface="Wingdings" pitchFamily="2" charset="2"/>
                <a:buNone/>
              </a:pPr>
              <a:r>
                <a:rPr lang="en-US" altLang="en-US" sz="1400" b="0" baseline="-30000">
                  <a:cs typeface="Times New Roman" pitchFamily="18" charset="0"/>
                </a:rPr>
                <a:t>*hat notation ^ is often used to indicate  “estitmate”</a:t>
              </a:r>
            </a:p>
          </p:txBody>
        </p:sp>
      </p:grpSp>
    </p:spTree>
    <p:extLst>
      <p:ext uri="{BB962C8B-B14F-4D97-AF65-F5344CB8AC3E}">
        <p14:creationId xmlns:p14="http://schemas.microsoft.com/office/powerpoint/2010/main" val="1396835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74794"/>
                                        </p:tgtEl>
                                        <p:attrNameLst>
                                          <p:attrName>style.visibility</p:attrName>
                                        </p:attrNameLst>
                                      </p:cBhvr>
                                      <p:to>
                                        <p:strVal val="visible"/>
                                      </p:to>
                                    </p:set>
                                    <p:anim calcmode="lin" valueType="num">
                                      <p:cBhvr>
                                        <p:cTn id="7" dur="500" fill="hold"/>
                                        <p:tgtEl>
                                          <p:spTgt spid="374794"/>
                                        </p:tgtEl>
                                        <p:attrNameLst>
                                          <p:attrName>ppt_w</p:attrName>
                                        </p:attrNameLst>
                                      </p:cBhvr>
                                      <p:tavLst>
                                        <p:tav tm="0">
                                          <p:val>
                                            <p:fltVal val="0"/>
                                          </p:val>
                                        </p:tav>
                                        <p:tav tm="100000">
                                          <p:val>
                                            <p:strVal val="#ppt_w"/>
                                          </p:val>
                                        </p:tav>
                                      </p:tavLst>
                                    </p:anim>
                                    <p:anim calcmode="lin" valueType="num">
                                      <p:cBhvr>
                                        <p:cTn id="8" dur="500" fill="hold"/>
                                        <p:tgtEl>
                                          <p:spTgt spid="37479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4787"/>
                                        </p:tgtEl>
                                        <p:attrNameLst>
                                          <p:attrName>style.visibility</p:attrName>
                                        </p:attrNameLst>
                                      </p:cBhvr>
                                      <p:to>
                                        <p:strVal val="visible"/>
                                      </p:to>
                                    </p:set>
                                    <p:animEffect transition="in" filter="wipe(left)">
                                      <p:cBhvr>
                                        <p:cTn id="13" dur="500"/>
                                        <p:tgtEl>
                                          <p:spTgt spid="3747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74788"/>
                                        </p:tgtEl>
                                        <p:attrNameLst>
                                          <p:attrName>style.visibility</p:attrName>
                                        </p:attrNameLst>
                                      </p:cBhvr>
                                      <p:to>
                                        <p:strVal val="visible"/>
                                      </p:to>
                                    </p:set>
                                    <p:animEffect transition="in" filter="wipe(left)">
                                      <p:cBhvr>
                                        <p:cTn id="18" dur="500"/>
                                        <p:tgtEl>
                                          <p:spTgt spid="37478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374797"/>
                                        </p:tgtEl>
                                        <p:attrNameLst>
                                          <p:attrName>style.visibility</p:attrName>
                                        </p:attrNameLst>
                                      </p:cBhvr>
                                      <p:to>
                                        <p:strVal val="visible"/>
                                      </p:to>
                                    </p:set>
                                    <p:animEffect transition="in" filter="wipe(right)">
                                      <p:cBhvr>
                                        <p:cTn id="23" dur="500"/>
                                        <p:tgtEl>
                                          <p:spTgt spid="37479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74823"/>
                                        </p:tgtEl>
                                        <p:attrNameLst>
                                          <p:attrName>style.visibility</p:attrName>
                                        </p:attrNameLst>
                                      </p:cBhvr>
                                      <p:to>
                                        <p:strVal val="visible"/>
                                      </p:to>
                                    </p:set>
                                    <p:animEffect transition="in" filter="wipe(down)">
                                      <p:cBhvr>
                                        <p:cTn id="28" dur="500"/>
                                        <p:tgtEl>
                                          <p:spTgt spid="37482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374805"/>
                                        </p:tgtEl>
                                        <p:attrNameLst>
                                          <p:attrName>style.visibility</p:attrName>
                                        </p:attrNameLst>
                                      </p:cBhvr>
                                      <p:to>
                                        <p:strVal val="visible"/>
                                      </p:to>
                                    </p:set>
                                    <p:anim calcmode="lin" valueType="num">
                                      <p:cBhvr>
                                        <p:cTn id="33" dur="500" fill="hold"/>
                                        <p:tgtEl>
                                          <p:spTgt spid="374805"/>
                                        </p:tgtEl>
                                        <p:attrNameLst>
                                          <p:attrName>ppt_w</p:attrName>
                                        </p:attrNameLst>
                                      </p:cBhvr>
                                      <p:tavLst>
                                        <p:tav tm="0">
                                          <p:val>
                                            <p:fltVal val="0"/>
                                          </p:val>
                                        </p:tav>
                                        <p:tav tm="100000">
                                          <p:val>
                                            <p:strVal val="#ppt_w"/>
                                          </p:val>
                                        </p:tav>
                                      </p:tavLst>
                                    </p:anim>
                                    <p:anim calcmode="lin" valueType="num">
                                      <p:cBhvr>
                                        <p:cTn id="34" dur="500" fill="hold"/>
                                        <p:tgtEl>
                                          <p:spTgt spid="3748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fontAlgn="base"/>
            <a:r>
              <a:rPr lang="en-US" dirty="0"/>
              <a:t>The t distribution table is commonly used in the following hypothesis tests:</a:t>
            </a:r>
          </a:p>
          <a:p>
            <a:pPr fontAlgn="base"/>
            <a:r>
              <a:rPr lang="en-US" dirty="0"/>
              <a:t>A hypothesis test for a mean</a:t>
            </a:r>
          </a:p>
          <a:p>
            <a:pPr fontAlgn="base"/>
            <a:r>
              <a:rPr lang="en-US" dirty="0"/>
              <a:t>A hypothesis test  for a difference in means</a:t>
            </a:r>
          </a:p>
          <a:p>
            <a:pPr fontAlgn="base"/>
            <a:r>
              <a:rPr lang="en-US" dirty="0"/>
              <a:t>A hypothesis test for a difference in paired means</a:t>
            </a:r>
          </a:p>
          <a:p>
            <a:pPr fontAlgn="base"/>
            <a:r>
              <a:rPr lang="en-US" dirty="0"/>
              <a:t>When you conduct each of these tests, you’ll end up with a test statistic </a:t>
            </a:r>
            <a:r>
              <a:rPr lang="en-US" i="1" dirty="0"/>
              <a:t>t</a:t>
            </a:r>
            <a:r>
              <a:rPr lang="en-US" dirty="0"/>
              <a:t>. To find out if this test statistic is statistically significant at some alpha level, you have two options:</a:t>
            </a:r>
          </a:p>
          <a:p>
            <a:pPr fontAlgn="base"/>
            <a:r>
              <a:rPr lang="en-US" dirty="0" smtClean="0"/>
              <a:t>1. Compare </a:t>
            </a:r>
            <a:r>
              <a:rPr lang="en-US" dirty="0"/>
              <a:t>the test statistic </a:t>
            </a:r>
            <a:r>
              <a:rPr lang="en-US" i="1" dirty="0"/>
              <a:t>t </a:t>
            </a:r>
            <a:r>
              <a:rPr lang="en-US" dirty="0"/>
              <a:t>to a critical value from the t distribution table.</a:t>
            </a:r>
          </a:p>
          <a:p>
            <a:pPr fontAlgn="base"/>
            <a:r>
              <a:rPr lang="en-US" dirty="0" smtClean="0"/>
              <a:t>2. Compare </a:t>
            </a:r>
            <a:r>
              <a:rPr lang="en-US" dirty="0"/>
              <a:t>the p-value of the test statistic </a:t>
            </a:r>
            <a:r>
              <a:rPr lang="en-US" i="1" dirty="0"/>
              <a:t>t </a:t>
            </a:r>
            <a:r>
              <a:rPr lang="en-US" dirty="0"/>
              <a:t>to a chosen alpha level.</a:t>
            </a:r>
          </a:p>
          <a:p>
            <a:endParaRPr lang="en-IN" dirty="0"/>
          </a:p>
        </p:txBody>
      </p:sp>
    </p:spTree>
    <p:extLst>
      <p:ext uri="{BB962C8B-B14F-4D97-AF65-F5344CB8AC3E}">
        <p14:creationId xmlns:p14="http://schemas.microsoft.com/office/powerpoint/2010/main" val="35588307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6.DECESION</a:t>
            </a:r>
            <a:endParaRPr lang="en-IN" dirty="0"/>
          </a:p>
        </p:txBody>
      </p:sp>
      <p:sp>
        <p:nvSpPr>
          <p:cNvPr id="4" name="Text Placeholder 3"/>
          <p:cNvSpPr>
            <a:spLocks noGrp="1"/>
          </p:cNvSpPr>
          <p:nvPr>
            <p:ph type="body" idx="1"/>
          </p:nvPr>
        </p:nvSpPr>
        <p:spPr/>
        <p:style>
          <a:lnRef idx="2">
            <a:schemeClr val="accent1"/>
          </a:lnRef>
          <a:fillRef idx="1">
            <a:schemeClr val="lt1"/>
          </a:fillRef>
          <a:effectRef idx="0">
            <a:schemeClr val="accent1"/>
          </a:effectRef>
          <a:fontRef idx="minor">
            <a:schemeClr val="dk1"/>
          </a:fontRef>
        </p:style>
        <p:txBody>
          <a:bodyPr>
            <a:normAutofit/>
          </a:bodyPr>
          <a:lstStyle/>
          <a:p>
            <a:r>
              <a:rPr lang="en-IN" dirty="0" smtClean="0"/>
              <a:t>Test statistic approach</a:t>
            </a:r>
            <a:endParaRPr lang="en-IN" dirty="0"/>
          </a:p>
        </p:txBody>
      </p:sp>
      <p:sp>
        <p:nvSpPr>
          <p:cNvPr id="5" name="Content Placeholder 4"/>
          <p:cNvSpPr>
            <a:spLocks noGrp="1"/>
          </p:cNvSpPr>
          <p:nvPr>
            <p:ph sz="half" idx="2"/>
          </p:nvPr>
        </p:nvSpPr>
        <p:spPr/>
        <p:style>
          <a:lnRef idx="2">
            <a:schemeClr val="dk1"/>
          </a:lnRef>
          <a:fillRef idx="1">
            <a:schemeClr val="lt1"/>
          </a:fillRef>
          <a:effectRef idx="0">
            <a:schemeClr val="dk1"/>
          </a:effectRef>
          <a:fontRef idx="minor">
            <a:schemeClr val="dk1"/>
          </a:fontRef>
        </p:style>
        <p:txBody>
          <a:bodyPr/>
          <a:lstStyle/>
          <a:p>
            <a:r>
              <a:rPr lang="en-US" dirty="0" smtClean="0"/>
              <a:t>Test </a:t>
            </a:r>
            <a:r>
              <a:rPr lang="en-US" dirty="0"/>
              <a:t>statistic is compared to a </a:t>
            </a:r>
            <a:r>
              <a:rPr lang="en-US" b="1" dirty="0"/>
              <a:t>critical </a:t>
            </a:r>
            <a:r>
              <a:rPr lang="en-US" b="1" dirty="0" smtClean="0"/>
              <a:t>value</a:t>
            </a:r>
          </a:p>
          <a:p>
            <a:pPr algn="just"/>
            <a:r>
              <a:rPr lang="en-US" dirty="0">
                <a:solidFill>
                  <a:srgbClr val="FF0000"/>
                </a:solidFill>
              </a:rPr>
              <a:t>If the test statistic is </a:t>
            </a:r>
            <a:r>
              <a:rPr lang="en-US" b="1" dirty="0" smtClean="0">
                <a:solidFill>
                  <a:srgbClr val="FF0000"/>
                </a:solidFill>
              </a:rPr>
              <a:t>greater</a:t>
            </a:r>
            <a:r>
              <a:rPr lang="en-US" dirty="0" smtClean="0">
                <a:solidFill>
                  <a:srgbClr val="FF0000"/>
                </a:solidFill>
              </a:rPr>
              <a:t> </a:t>
            </a:r>
            <a:r>
              <a:rPr lang="en-US" dirty="0">
                <a:solidFill>
                  <a:srgbClr val="FF0000"/>
                </a:solidFill>
              </a:rPr>
              <a:t>than the critical value, then the null hypothesis is </a:t>
            </a:r>
            <a:r>
              <a:rPr lang="en-US" b="1" dirty="0">
                <a:solidFill>
                  <a:srgbClr val="FF0000"/>
                </a:solidFill>
              </a:rPr>
              <a:t>rejected i</a:t>
            </a:r>
            <a:r>
              <a:rPr lang="en-US" dirty="0">
                <a:solidFill>
                  <a:srgbClr val="FF0000"/>
                </a:solidFill>
              </a:rPr>
              <a:t>n </a:t>
            </a:r>
            <a:r>
              <a:rPr lang="en-US" dirty="0" err="1">
                <a:solidFill>
                  <a:srgbClr val="FF0000"/>
                </a:solidFill>
              </a:rPr>
              <a:t>favour</a:t>
            </a:r>
            <a:r>
              <a:rPr lang="en-US" dirty="0">
                <a:solidFill>
                  <a:srgbClr val="FF0000"/>
                </a:solidFill>
              </a:rPr>
              <a:t> of the alternative hypothesis with a confidence level of 1-alpha</a:t>
            </a:r>
            <a:r>
              <a:rPr lang="en-US" dirty="0" smtClean="0">
                <a:solidFill>
                  <a:srgbClr val="FF0000"/>
                </a:solidFill>
              </a:rPr>
              <a:t>.</a:t>
            </a:r>
          </a:p>
          <a:p>
            <a:pPr algn="just"/>
            <a:r>
              <a:rPr lang="en-US" dirty="0">
                <a:solidFill>
                  <a:schemeClr val="accent1"/>
                </a:solidFill>
              </a:rPr>
              <a:t>If the test statistic is </a:t>
            </a:r>
            <a:r>
              <a:rPr lang="en-US" b="1" dirty="0">
                <a:solidFill>
                  <a:schemeClr val="accent1"/>
                </a:solidFill>
              </a:rPr>
              <a:t>smaller</a:t>
            </a:r>
            <a:r>
              <a:rPr lang="en-US" dirty="0">
                <a:solidFill>
                  <a:schemeClr val="accent1"/>
                </a:solidFill>
              </a:rPr>
              <a:t> than the critical value, the null hypothesis is </a:t>
            </a:r>
            <a:r>
              <a:rPr lang="en-US" b="1" dirty="0">
                <a:solidFill>
                  <a:schemeClr val="accent1"/>
                </a:solidFill>
              </a:rPr>
              <a:t>not rejected</a:t>
            </a:r>
            <a:r>
              <a:rPr lang="en-US" dirty="0">
                <a:solidFill>
                  <a:schemeClr val="accent1"/>
                </a:solidFill>
              </a:rPr>
              <a:t>.</a:t>
            </a:r>
            <a:endParaRPr lang="en-US" dirty="0">
              <a:solidFill>
                <a:srgbClr val="FF0000"/>
              </a:solidFill>
            </a:endParaRPr>
          </a:p>
          <a:p>
            <a:endParaRPr lang="en-IN" dirty="0"/>
          </a:p>
        </p:txBody>
      </p:sp>
      <p:sp>
        <p:nvSpPr>
          <p:cNvPr id="6" name="Text Placeholder 5"/>
          <p:cNvSpPr>
            <a:spLocks noGrp="1"/>
          </p:cNvSpPr>
          <p:nvPr>
            <p:ph type="body" sz="quarter" idx="3"/>
          </p:nvPr>
        </p:nvSpPr>
        <p:spPr/>
        <p:style>
          <a:lnRef idx="2">
            <a:schemeClr val="accent1"/>
          </a:lnRef>
          <a:fillRef idx="1">
            <a:schemeClr val="lt1"/>
          </a:fillRef>
          <a:effectRef idx="0">
            <a:schemeClr val="accent1"/>
          </a:effectRef>
          <a:fontRef idx="minor">
            <a:schemeClr val="dk1"/>
          </a:fontRef>
        </p:style>
        <p:txBody>
          <a:bodyPr/>
          <a:lstStyle/>
          <a:p>
            <a:r>
              <a:rPr lang="en-IN" dirty="0" smtClean="0"/>
              <a:t>P Value approach</a:t>
            </a:r>
            <a:endParaRPr lang="en-IN" dirty="0"/>
          </a:p>
        </p:txBody>
      </p:sp>
      <p:sp>
        <p:nvSpPr>
          <p:cNvPr id="7" name="Content Placeholder 6"/>
          <p:cNvSpPr>
            <a:spLocks noGrp="1"/>
          </p:cNvSpPr>
          <p:nvPr>
            <p:ph sz="quarter" idx="4"/>
          </p:nvPr>
        </p:nvSpPr>
        <p:spPr/>
        <p:style>
          <a:lnRef idx="2">
            <a:schemeClr val="dk1"/>
          </a:lnRef>
          <a:fillRef idx="1">
            <a:schemeClr val="lt1"/>
          </a:fillRef>
          <a:effectRef idx="0">
            <a:schemeClr val="dk1"/>
          </a:effectRef>
          <a:fontRef idx="minor">
            <a:schemeClr val="dk1"/>
          </a:fontRef>
        </p:style>
        <p:txBody>
          <a:bodyPr/>
          <a:lstStyle/>
          <a:p>
            <a:r>
              <a:rPr lang="en-US" dirty="0" smtClean="0"/>
              <a:t>P-value </a:t>
            </a:r>
            <a:r>
              <a:rPr lang="en-US" dirty="0"/>
              <a:t>is compared to the </a:t>
            </a:r>
            <a:r>
              <a:rPr lang="en-US" b="1" dirty="0" smtClean="0"/>
              <a:t>alpha-level</a:t>
            </a:r>
          </a:p>
          <a:p>
            <a:pPr algn="just"/>
            <a:r>
              <a:rPr lang="en-US" dirty="0">
                <a:solidFill>
                  <a:srgbClr val="FF0000"/>
                </a:solidFill>
              </a:rPr>
              <a:t>if the p &lt;= alpha, the null hypothesis is </a:t>
            </a:r>
            <a:r>
              <a:rPr lang="en-US" b="1" dirty="0">
                <a:solidFill>
                  <a:srgbClr val="FF0000"/>
                </a:solidFill>
              </a:rPr>
              <a:t>rejected</a:t>
            </a:r>
            <a:r>
              <a:rPr lang="en-US" dirty="0">
                <a:solidFill>
                  <a:srgbClr val="FF0000"/>
                </a:solidFill>
              </a:rPr>
              <a:t> in </a:t>
            </a:r>
            <a:r>
              <a:rPr lang="en-US" dirty="0" err="1">
                <a:solidFill>
                  <a:srgbClr val="FF0000"/>
                </a:solidFill>
              </a:rPr>
              <a:t>favour</a:t>
            </a:r>
            <a:r>
              <a:rPr lang="en-US" dirty="0">
                <a:solidFill>
                  <a:srgbClr val="FF0000"/>
                </a:solidFill>
              </a:rPr>
              <a:t> of the alternative hypothesis with confidence level 1-alpha</a:t>
            </a:r>
            <a:r>
              <a:rPr lang="en-US" dirty="0" smtClean="0">
                <a:solidFill>
                  <a:srgbClr val="FF0000"/>
                </a:solidFill>
              </a:rPr>
              <a:t>.</a:t>
            </a:r>
          </a:p>
          <a:p>
            <a:pPr algn="just"/>
            <a:r>
              <a:rPr lang="en-US" dirty="0">
                <a:solidFill>
                  <a:schemeClr val="accent1"/>
                </a:solidFill>
              </a:rPr>
              <a:t>If the p-value is greater than the alpha-level, the null hypothesis is </a:t>
            </a:r>
            <a:r>
              <a:rPr lang="en-US" b="1" dirty="0">
                <a:solidFill>
                  <a:schemeClr val="accent1"/>
                </a:solidFill>
              </a:rPr>
              <a:t>accepted.</a:t>
            </a:r>
          </a:p>
          <a:p>
            <a:endParaRPr lang="en-IN" dirty="0">
              <a:solidFill>
                <a:schemeClr val="accent1"/>
              </a:solidFill>
            </a:endParaRPr>
          </a:p>
        </p:txBody>
      </p:sp>
    </p:spTree>
    <p:extLst>
      <p:ext uri="{BB962C8B-B14F-4D97-AF65-F5344CB8AC3E}">
        <p14:creationId xmlns:p14="http://schemas.microsoft.com/office/powerpoint/2010/main" val="2296333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32F4AD1-D08F-CFC8-D2D0-EFCC35B3ACEF}"/>
              </a:ext>
            </a:extLst>
          </p:cNvPr>
          <p:cNvSpPr>
            <a:spLocks noGrp="1"/>
          </p:cNvSpPr>
          <p:nvPr>
            <p:ph type="title"/>
          </p:nvPr>
        </p:nvSpPr>
        <p:spPr/>
        <p:txBody>
          <a:bodyPr/>
          <a:lstStyle/>
          <a:p>
            <a:r>
              <a:rPr lang="en-US" dirty="0">
                <a:ea typeface="+mj-lt"/>
                <a:cs typeface="+mj-lt"/>
              </a:rPr>
              <a:t>Example : Calculating 𝛼and 𝜷</a:t>
            </a:r>
            <a:endParaRPr lang="en-US" dirty="0"/>
          </a:p>
        </p:txBody>
      </p:sp>
      <p:sp>
        <p:nvSpPr>
          <p:cNvPr id="6" name="Content Placeholder 5">
            <a:extLst>
              <a:ext uri="{FF2B5EF4-FFF2-40B4-BE49-F238E27FC236}">
                <a16:creationId xmlns:a16="http://schemas.microsoft.com/office/drawing/2014/main" xmlns="" id="{0D608CF5-7F67-114A-EF8B-A77E72F5B461}"/>
              </a:ext>
            </a:extLst>
          </p:cNvPr>
          <p:cNvSpPr>
            <a:spLocks noGrp="1"/>
          </p:cNvSpPr>
          <p:nvPr>
            <p:ph idx="1"/>
          </p:nvPr>
        </p:nvSpPr>
        <p:spPr/>
        <p:txBody>
          <a:bodyPr vert="horz" lIns="45720" tIns="45720" rIns="45720" bIns="45720" rtlCol="0" anchor="t">
            <a:normAutofit lnSpcReduction="10000"/>
          </a:bodyPr>
          <a:lstStyle/>
          <a:p>
            <a:r>
              <a:rPr lang="en-US" b="1" dirty="0">
                <a:ea typeface="+mn-lt"/>
                <a:cs typeface="+mn-lt"/>
              </a:rPr>
              <a:t>There are two identically appearing boxes of chocolates Box A contains 60 red and 40 black chocolates whereas box B contains 40 red and 60 black chocolates There is no label on the either box One box is placed on the table We are to test the hypothesis that “Box B is on the table”</a:t>
            </a:r>
            <a:endParaRPr lang="en-US" b="1"/>
          </a:p>
          <a:p>
            <a:r>
              <a:rPr lang="en-US" dirty="0">
                <a:ea typeface="+mn-lt"/>
                <a:cs typeface="+mn-lt"/>
              </a:rPr>
              <a:t>To test the hypothesis an experiment is planned, which is as follows</a:t>
            </a:r>
            <a:endParaRPr lang="en-US"/>
          </a:p>
          <a:p>
            <a:r>
              <a:rPr lang="en-US" dirty="0">
                <a:ea typeface="+mn-lt"/>
                <a:cs typeface="+mn-lt"/>
              </a:rPr>
              <a:t>Draw at random five chocolates from the box</a:t>
            </a:r>
            <a:endParaRPr lang="en-US" dirty="0"/>
          </a:p>
          <a:p>
            <a:r>
              <a:rPr lang="en-US" dirty="0">
                <a:ea typeface="+mn-lt"/>
                <a:cs typeface="+mn-lt"/>
              </a:rPr>
              <a:t>We replace each chocolates before selecting a new one</a:t>
            </a:r>
            <a:endParaRPr lang="en-US" dirty="0"/>
          </a:p>
          <a:p>
            <a:r>
              <a:rPr lang="en-US" dirty="0">
                <a:ea typeface="+mn-lt"/>
                <a:cs typeface="+mn-lt"/>
              </a:rPr>
              <a:t>The number of red chocolates in an experiment is considered as the sample Statistics</a:t>
            </a:r>
          </a:p>
          <a:p>
            <a:r>
              <a:rPr lang="en-US" dirty="0">
                <a:ea typeface="+mn-lt"/>
                <a:cs typeface="+mn-lt"/>
              </a:rPr>
              <a:t>Since each draw is independent to each other, we can assume the sample distribution Follows binomial probability distribution</a:t>
            </a:r>
            <a:endParaRPr lang="en-US" dirty="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6EDEF-49F0-0C48-846A-10F66A0680BE}"/>
              </a:ext>
            </a:extLst>
          </p:cNvPr>
          <p:cNvSpPr>
            <a:spLocks noGrp="1"/>
          </p:cNvSpPr>
          <p:nvPr>
            <p:ph type="title"/>
          </p:nvPr>
        </p:nvSpPr>
        <p:spPr/>
        <p:txBody>
          <a:bodyPr/>
          <a:lstStyle/>
          <a:p>
            <a:r>
              <a:rPr lang="en-US" dirty="0"/>
              <a:t>EXAMPLE : CALCULATING 𝛼AND 𝜷</a:t>
            </a:r>
            <a:endParaRPr lang="en-US" dirty="0">
              <a:ea typeface="+mj-lt"/>
              <a:cs typeface="+mj-lt"/>
            </a:endParaRPr>
          </a:p>
        </p:txBody>
      </p:sp>
      <p:sp>
        <p:nvSpPr>
          <p:cNvPr id="3" name="Content Placeholder 2">
            <a:extLst>
              <a:ext uri="{FF2B5EF4-FFF2-40B4-BE49-F238E27FC236}">
                <a16:creationId xmlns:a16="http://schemas.microsoft.com/office/drawing/2014/main" xmlns="" id="{CEFF6C25-40E6-F245-B54A-791511A6924A}"/>
              </a:ext>
            </a:extLst>
          </p:cNvPr>
          <p:cNvSpPr>
            <a:spLocks noGrp="1"/>
          </p:cNvSpPr>
          <p:nvPr>
            <p:ph idx="1"/>
          </p:nvPr>
        </p:nvSpPr>
        <p:spPr/>
        <p:txBody>
          <a:bodyPr vert="horz" lIns="45720" tIns="45720" rIns="45720" bIns="45720" rtlCol="0" anchor="t">
            <a:normAutofit fontScale="92500" lnSpcReduction="10000"/>
          </a:bodyPr>
          <a:lstStyle/>
          <a:p>
            <a:r>
              <a:rPr lang="en-US" dirty="0">
                <a:ea typeface="+mn-lt"/>
                <a:cs typeface="+mn-lt"/>
              </a:rPr>
              <a:t>Let us express the population parameter as </a:t>
            </a:r>
            <a:endParaRPr lang="en-US">
              <a:ea typeface="+mn-lt"/>
              <a:cs typeface="+mn-lt"/>
            </a:endParaRPr>
          </a:p>
          <a:p>
            <a:r>
              <a:rPr lang="en-US" dirty="0">
                <a:ea typeface="+mn-lt"/>
                <a:cs typeface="+mn-lt"/>
              </a:rPr>
              <a:t>𝑝=the number of red chocolates in Box 𝐵.</a:t>
            </a:r>
            <a:endParaRPr lang="en-US" dirty="0"/>
          </a:p>
          <a:p>
            <a:r>
              <a:rPr lang="en-US" dirty="0">
                <a:ea typeface="+mn-lt"/>
                <a:cs typeface="+mn-lt"/>
              </a:rPr>
              <a:t>The hypotheses of the problem can be stated as</a:t>
            </a:r>
            <a:endParaRPr lang="en-US" dirty="0"/>
          </a:p>
          <a:p>
            <a:r>
              <a:rPr lang="en-US" dirty="0">
                <a:ea typeface="+mn-lt"/>
                <a:cs typeface="+mn-lt"/>
              </a:rPr>
              <a:t>𝐻0:𝑝=0.4    // Box B is on the table</a:t>
            </a:r>
            <a:endParaRPr lang="en-US" dirty="0"/>
          </a:p>
          <a:p>
            <a:r>
              <a:rPr lang="en-US" dirty="0">
                <a:ea typeface="+mn-lt"/>
                <a:cs typeface="+mn-lt"/>
              </a:rPr>
              <a:t>𝐻1:𝑝=0.6    //  Box A is on the table</a:t>
            </a:r>
            <a:endParaRPr lang="en-US" dirty="0"/>
          </a:p>
          <a:p>
            <a:r>
              <a:rPr lang="en-US" dirty="0">
                <a:ea typeface="+mn-lt"/>
                <a:cs typeface="+mn-lt"/>
              </a:rPr>
              <a:t>Calculating 𝜶:</a:t>
            </a:r>
            <a:endParaRPr lang="en-US" dirty="0"/>
          </a:p>
          <a:p>
            <a:pPr algn="just"/>
            <a:r>
              <a:rPr lang="en-US" dirty="0">
                <a:ea typeface="+mn-lt"/>
                <a:cs typeface="+mn-lt"/>
              </a:rPr>
              <a:t>In this example, the null hypothesis(𝐻0)specifies that the probability of drawing a red chocolate is 0.4 This means that, lower proportion of red chocolates in observations (𝑖.𝑒.,𝑠𝑎𝑚𝑝𝑙𝑒) favors the null hypothesis In other words, drawing all red chocolates provides sufficient evidence to reject the null hypothesis.</a:t>
            </a:r>
            <a:endParaRPr lang="en-US" dirty="0"/>
          </a:p>
        </p:txBody>
      </p:sp>
    </p:spTree>
    <p:extLst>
      <p:ext uri="{BB962C8B-B14F-4D97-AF65-F5344CB8AC3E}">
        <p14:creationId xmlns:p14="http://schemas.microsoft.com/office/powerpoint/2010/main" val="3422408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6BDEC3-193A-51FE-1D70-654F09AC98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446507E-E42F-2579-58DE-1255A11C2E97}"/>
              </a:ext>
            </a:extLst>
          </p:cNvPr>
          <p:cNvSpPr>
            <a:spLocks noGrp="1"/>
          </p:cNvSpPr>
          <p:nvPr>
            <p:ph idx="1"/>
          </p:nvPr>
        </p:nvSpPr>
        <p:spPr/>
        <p:txBody>
          <a:bodyPr vert="horz" lIns="45720" tIns="45720" rIns="45720" bIns="45720" rtlCol="0" anchor="t">
            <a:normAutofit/>
          </a:bodyPr>
          <a:lstStyle/>
          <a:p>
            <a:r>
              <a:rPr lang="en-US" dirty="0">
                <a:latin typeface="TW Cen MT"/>
              </a:rPr>
              <a:t>Then, the probability of making a 𝑇𝑦𝑝𝑒𝐼error is the probability of getting five red chocolates in a sample of five from Box B. That is</a:t>
            </a:r>
            <a:endParaRPr lang="en-US" dirty="0">
              <a:ea typeface="+mn-lt"/>
              <a:cs typeface="+mn-lt"/>
            </a:endParaRPr>
          </a:p>
          <a:p>
            <a:endParaRPr lang="en-US" dirty="0">
              <a:latin typeface="TW Cen MT"/>
            </a:endParaRPr>
          </a:p>
          <a:p>
            <a:r>
              <a:rPr lang="en-US" dirty="0">
                <a:ea typeface="+mn-lt"/>
                <a:cs typeface="+mn-lt"/>
              </a:rPr>
              <a:t>Using the binomial distribution</a:t>
            </a:r>
            <a:endParaRPr lang="en-US" dirty="0"/>
          </a:p>
          <a:p>
            <a:endParaRPr lang="en-US" dirty="0">
              <a:latin typeface="Tw Cen MT" panose="020B0602020104020603"/>
            </a:endParaRPr>
          </a:p>
          <a:p>
            <a:endParaRPr lang="en-US" dirty="0">
              <a:latin typeface="Tw Cen MT" panose="020B0602020104020603"/>
            </a:endParaRPr>
          </a:p>
          <a:p>
            <a:r>
              <a:rPr lang="en-US" dirty="0">
                <a:ea typeface="+mn-lt"/>
                <a:cs typeface="+mn-lt"/>
              </a:rPr>
              <a:t>Thus, the probability of rejecting a true null hypothesis isis≈0.01.That is, there is approximately1in100 chance that the box B will be mislabeled as box A</a:t>
            </a:r>
            <a:endParaRPr lang="en-US" dirty="0"/>
          </a:p>
          <a:p>
            <a:endParaRPr lang="en-US" dirty="0">
              <a:latin typeface="TW Cen MT"/>
            </a:endParaRPr>
          </a:p>
          <a:p>
            <a:endParaRPr lang="en-US" dirty="0"/>
          </a:p>
        </p:txBody>
      </p:sp>
      <p:pic>
        <p:nvPicPr>
          <p:cNvPr id="4" name="Picture 4">
            <a:extLst>
              <a:ext uri="{FF2B5EF4-FFF2-40B4-BE49-F238E27FC236}">
                <a16:creationId xmlns:a16="http://schemas.microsoft.com/office/drawing/2014/main" xmlns="" id="{A946597F-66AA-74EC-5963-55B3AF505D8D}"/>
              </a:ext>
            </a:extLst>
          </p:cNvPr>
          <p:cNvPicPr>
            <a:picLocks noChangeAspect="1"/>
          </p:cNvPicPr>
          <p:nvPr/>
        </p:nvPicPr>
        <p:blipFill>
          <a:blip r:embed="rId2"/>
          <a:stretch>
            <a:fillRect/>
          </a:stretch>
        </p:blipFill>
        <p:spPr>
          <a:xfrm>
            <a:off x="2993952" y="3028901"/>
            <a:ext cx="4182999" cy="409465"/>
          </a:xfrm>
          <a:prstGeom prst="rect">
            <a:avLst/>
          </a:prstGeom>
        </p:spPr>
      </p:pic>
      <p:pic>
        <p:nvPicPr>
          <p:cNvPr id="5" name="Picture 5">
            <a:extLst>
              <a:ext uri="{FF2B5EF4-FFF2-40B4-BE49-F238E27FC236}">
                <a16:creationId xmlns:a16="http://schemas.microsoft.com/office/drawing/2014/main" xmlns="" id="{EC9B69A7-5EFA-D567-84D7-7D1B7083D24D}"/>
              </a:ext>
            </a:extLst>
          </p:cNvPr>
          <p:cNvPicPr>
            <a:picLocks noChangeAspect="1"/>
          </p:cNvPicPr>
          <p:nvPr/>
        </p:nvPicPr>
        <p:blipFill>
          <a:blip r:embed="rId3"/>
          <a:stretch>
            <a:fillRect/>
          </a:stretch>
        </p:blipFill>
        <p:spPr>
          <a:xfrm>
            <a:off x="3047822" y="3971272"/>
            <a:ext cx="4304206" cy="788269"/>
          </a:xfrm>
          <a:prstGeom prst="rect">
            <a:avLst/>
          </a:prstGeom>
        </p:spPr>
      </p:pic>
    </p:spTree>
    <p:extLst>
      <p:ext uri="{BB962C8B-B14F-4D97-AF65-F5344CB8AC3E}">
        <p14:creationId xmlns:p14="http://schemas.microsoft.com/office/powerpoint/2010/main" val="463580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C50E65F-1071-146E-C50E-0C95215BBEB2}"/>
              </a:ext>
            </a:extLst>
          </p:cNvPr>
          <p:cNvSpPr>
            <a:spLocks noGrp="1"/>
          </p:cNvSpPr>
          <p:nvPr>
            <p:ph idx="4294967295"/>
          </p:nvPr>
        </p:nvSpPr>
        <p:spPr>
          <a:xfrm>
            <a:off x="373634" y="351165"/>
            <a:ext cx="8513301" cy="4022725"/>
          </a:xfrm>
        </p:spPr>
        <p:txBody>
          <a:bodyPr vert="horz" lIns="45720" tIns="45720" rIns="45720" bIns="45720" rtlCol="0" anchor="t">
            <a:normAutofit/>
          </a:bodyPr>
          <a:lstStyle/>
          <a:p>
            <a:r>
              <a:rPr lang="en-US" dirty="0">
                <a:ea typeface="+mn-lt"/>
                <a:cs typeface="+mn-lt"/>
              </a:rPr>
              <a:t> Calculating 𝜷:</a:t>
            </a:r>
          </a:p>
          <a:p>
            <a:r>
              <a:rPr lang="en-US" dirty="0">
                <a:ea typeface="+mn-lt"/>
                <a:cs typeface="+mn-lt"/>
              </a:rPr>
              <a:t>The 𝑇𝑦𝑝𝑒𝐼𝐼error occurs if we fail to reject the null hypothesis when it is not true. For the current illustration, such a situation occurs, if Box A is on the table but we did not get the five red chocolates required to reject the hypothesis that Box B is on the table</a:t>
            </a:r>
            <a:endParaRPr lang="en-US" dirty="0"/>
          </a:p>
          <a:p>
            <a:r>
              <a:rPr lang="en-US" dirty="0">
                <a:ea typeface="+mn-lt"/>
                <a:cs typeface="+mn-lt"/>
              </a:rPr>
              <a:t>The probability of 𝑇𝑦𝑝𝑒𝐼𝐼error is then the probability of getting four or fewer red chocolates in a sample of five from Box A</a:t>
            </a:r>
            <a:endParaRPr lang="en-US" dirty="0"/>
          </a:p>
        </p:txBody>
      </p:sp>
      <p:pic>
        <p:nvPicPr>
          <p:cNvPr id="4" name="Picture 4" descr="A picture containing text&#10;&#10;Description automatically generated">
            <a:extLst>
              <a:ext uri="{FF2B5EF4-FFF2-40B4-BE49-F238E27FC236}">
                <a16:creationId xmlns:a16="http://schemas.microsoft.com/office/drawing/2014/main" xmlns="" id="{362B32CD-091B-0E81-2454-38FB84DEFBEE}"/>
              </a:ext>
            </a:extLst>
          </p:cNvPr>
          <p:cNvPicPr>
            <a:picLocks noChangeAspect="1"/>
          </p:cNvPicPr>
          <p:nvPr/>
        </p:nvPicPr>
        <p:blipFill>
          <a:blip r:embed="rId2"/>
          <a:stretch>
            <a:fillRect/>
          </a:stretch>
        </p:blipFill>
        <p:spPr>
          <a:xfrm>
            <a:off x="812220" y="2674334"/>
            <a:ext cx="6459003" cy="983864"/>
          </a:xfrm>
          <a:prstGeom prst="rect">
            <a:avLst/>
          </a:prstGeom>
        </p:spPr>
      </p:pic>
      <p:pic>
        <p:nvPicPr>
          <p:cNvPr id="5" name="Picture 5" descr="Text, letter&#10;&#10;Description automatically generated">
            <a:extLst>
              <a:ext uri="{FF2B5EF4-FFF2-40B4-BE49-F238E27FC236}">
                <a16:creationId xmlns:a16="http://schemas.microsoft.com/office/drawing/2014/main" xmlns="" id="{4614DE0C-0B36-B2EF-3A18-6BFDAB680679}"/>
              </a:ext>
            </a:extLst>
          </p:cNvPr>
          <p:cNvPicPr>
            <a:picLocks noChangeAspect="1"/>
          </p:cNvPicPr>
          <p:nvPr/>
        </p:nvPicPr>
        <p:blipFill>
          <a:blip r:embed="rId3"/>
          <a:stretch>
            <a:fillRect/>
          </a:stretch>
        </p:blipFill>
        <p:spPr>
          <a:xfrm>
            <a:off x="3599989" y="3674707"/>
            <a:ext cx="3455755" cy="1852972"/>
          </a:xfrm>
          <a:prstGeom prst="rect">
            <a:avLst/>
          </a:prstGeom>
        </p:spPr>
      </p:pic>
      <p:sp>
        <p:nvSpPr>
          <p:cNvPr id="6" name="TextBox 5">
            <a:extLst>
              <a:ext uri="{FF2B5EF4-FFF2-40B4-BE49-F238E27FC236}">
                <a16:creationId xmlns:a16="http://schemas.microsoft.com/office/drawing/2014/main" xmlns="" id="{04D2F5BC-856A-5F47-A66B-D059196BBFA2}"/>
              </a:ext>
            </a:extLst>
          </p:cNvPr>
          <p:cNvSpPr txBox="1"/>
          <p:nvPr/>
        </p:nvSpPr>
        <p:spPr>
          <a:xfrm>
            <a:off x="493647" y="5517838"/>
            <a:ext cx="82918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That is, the probability of making 𝑇𝑦𝑝𝑒𝐼𝐼error is over This means that, </a:t>
            </a:r>
            <a:r>
              <a:rPr lang="en-US" dirty="0">
                <a:latin typeface="TW Cen MT"/>
              </a:rPr>
              <a:t>if Box A is on the table but we did not get the five red chocolates required to reject the hypothesis that Box B is on the table.</a:t>
            </a:r>
            <a:endParaRPr lang="en-US" dirty="0">
              <a:ea typeface="+mn-lt"/>
              <a:cs typeface="+mn-lt"/>
            </a:endParaRPr>
          </a:p>
          <a:p>
            <a:endParaRPr lang="en-US" dirty="0"/>
          </a:p>
        </p:txBody>
      </p:sp>
    </p:spTree>
    <p:extLst>
      <p:ext uri="{BB962C8B-B14F-4D97-AF65-F5344CB8AC3E}">
        <p14:creationId xmlns:p14="http://schemas.microsoft.com/office/powerpoint/2010/main" val="11727832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585216"/>
            <a:ext cx="3402324" cy="1499616"/>
          </a:xfrm>
          <a:prstGeom prst="rect">
            <a:avLst/>
          </a:prstGeom>
        </p:spPr>
        <p:txBody>
          <a:bodyPr vert="horz" lIns="91440" tIns="45720" rIns="91440" bIns="45720" rtlCol="0" anchor="ctr">
            <a:normAutofit/>
          </a:bodyPr>
          <a:lstStyle/>
          <a:p>
            <a:pPr marL="12700"/>
            <a:r>
              <a:rPr lang="en-US" sz="5000"/>
              <a:t>Case Study 1: </a:t>
            </a:r>
            <a:r>
              <a:rPr lang="en-US" sz="5000" b="1"/>
              <a:t>Coffee Sale</a:t>
            </a:r>
          </a:p>
        </p:txBody>
      </p:sp>
      <p:sp>
        <p:nvSpPr>
          <p:cNvPr id="3" name="object 3"/>
          <p:cNvSpPr txBox="1"/>
          <p:nvPr/>
        </p:nvSpPr>
        <p:spPr>
          <a:xfrm>
            <a:off x="786231" y="2286000"/>
            <a:ext cx="4546007" cy="3931920"/>
          </a:xfrm>
          <a:prstGeom prst="rect">
            <a:avLst/>
          </a:prstGeom>
        </p:spPr>
        <p:txBody>
          <a:bodyPr vert="horz" lIns="45720" tIns="45720" rIns="45720" bIns="45720" rtlCol="0" anchor="t">
            <a:noAutofit/>
          </a:bodyPr>
          <a:lstStyle/>
          <a:p>
            <a:pPr marL="12700" marR="5080">
              <a:lnSpc>
                <a:spcPct val="90000"/>
              </a:lnSpc>
              <a:spcBef>
                <a:spcPts val="105"/>
              </a:spcBef>
              <a:buClr>
                <a:schemeClr val="accent1"/>
              </a:buClr>
            </a:pPr>
            <a:r>
              <a:rPr lang="en-US" dirty="0">
                <a:latin typeface="Times New Roman"/>
                <a:cs typeface="Times New Roman"/>
              </a:rPr>
              <a:t>A </a:t>
            </a:r>
            <a:r>
              <a:rPr lang="en-US" spc="-10" dirty="0">
                <a:latin typeface="Times New Roman"/>
                <a:cs typeface="Times New Roman"/>
              </a:rPr>
              <a:t>coffee </a:t>
            </a:r>
            <a:r>
              <a:rPr lang="en-US" spc="-5" dirty="0">
                <a:latin typeface="Times New Roman"/>
                <a:cs typeface="Times New Roman"/>
              </a:rPr>
              <a:t>vendor nearby a </a:t>
            </a:r>
            <a:r>
              <a:rPr lang="en-US" dirty="0">
                <a:latin typeface="Times New Roman"/>
                <a:cs typeface="Times New Roman"/>
              </a:rPr>
              <a:t>railway </a:t>
            </a:r>
            <a:r>
              <a:rPr lang="en-US" spc="-5" dirty="0">
                <a:latin typeface="Times New Roman"/>
                <a:cs typeface="Times New Roman"/>
              </a:rPr>
              <a:t>station has </a:t>
            </a:r>
            <a:r>
              <a:rPr lang="en-US" dirty="0">
                <a:latin typeface="Times New Roman"/>
                <a:cs typeface="Times New Roman"/>
              </a:rPr>
              <a:t>been </a:t>
            </a:r>
            <a:r>
              <a:rPr lang="en-US" spc="-5" dirty="0">
                <a:latin typeface="Times New Roman"/>
                <a:cs typeface="Times New Roman"/>
              </a:rPr>
              <a:t>having average </a:t>
            </a:r>
            <a:r>
              <a:rPr lang="en-US" spc="-10" dirty="0">
                <a:latin typeface="Times New Roman"/>
                <a:cs typeface="Times New Roman"/>
              </a:rPr>
              <a:t>sales </a:t>
            </a:r>
            <a:r>
              <a:rPr lang="en-US" spc="-484" dirty="0">
                <a:latin typeface="Times New Roman"/>
                <a:cs typeface="Times New Roman"/>
              </a:rPr>
              <a:t> </a:t>
            </a:r>
            <a:r>
              <a:rPr lang="en-US" dirty="0">
                <a:latin typeface="Times New Roman"/>
                <a:cs typeface="Times New Roman"/>
              </a:rPr>
              <a:t>of </a:t>
            </a:r>
            <a:r>
              <a:rPr lang="en-US" spc="-5" dirty="0">
                <a:latin typeface="Times New Roman"/>
                <a:cs typeface="Times New Roman"/>
              </a:rPr>
              <a:t>500 cups per </a:t>
            </a:r>
            <a:r>
              <a:rPr lang="en-US" spc="-35" dirty="0">
                <a:latin typeface="Times New Roman"/>
                <a:cs typeface="Times New Roman"/>
              </a:rPr>
              <a:t>day.</a:t>
            </a:r>
            <a:r>
              <a:rPr lang="en-US" spc="430" dirty="0">
                <a:latin typeface="Times New Roman"/>
                <a:cs typeface="Times New Roman"/>
              </a:rPr>
              <a:t> </a:t>
            </a:r>
            <a:r>
              <a:rPr lang="en-US" spc="-5" dirty="0">
                <a:latin typeface="Times New Roman"/>
                <a:cs typeface="Times New Roman"/>
              </a:rPr>
              <a:t>Because of the development of </a:t>
            </a:r>
            <a:r>
              <a:rPr lang="en-US" dirty="0">
                <a:latin typeface="Times New Roman"/>
                <a:cs typeface="Times New Roman"/>
              </a:rPr>
              <a:t>a bus </a:t>
            </a:r>
            <a:r>
              <a:rPr lang="en-US" spc="-5" dirty="0">
                <a:latin typeface="Times New Roman"/>
                <a:cs typeface="Times New Roman"/>
              </a:rPr>
              <a:t>stand </a:t>
            </a:r>
            <a:r>
              <a:rPr lang="en-US" spc="-25" dirty="0">
                <a:latin typeface="Times New Roman"/>
                <a:cs typeface="Times New Roman"/>
              </a:rPr>
              <a:t>nearby,</a:t>
            </a:r>
            <a:r>
              <a:rPr lang="en-US" spc="450" dirty="0">
                <a:latin typeface="Times New Roman"/>
                <a:cs typeface="Times New Roman"/>
              </a:rPr>
              <a:t> </a:t>
            </a:r>
            <a:r>
              <a:rPr lang="en-US" spc="-5" dirty="0">
                <a:latin typeface="Times New Roman"/>
                <a:cs typeface="Times New Roman"/>
              </a:rPr>
              <a:t>it </a:t>
            </a:r>
            <a:r>
              <a:rPr lang="en-US" dirty="0">
                <a:latin typeface="Times New Roman"/>
                <a:cs typeface="Times New Roman"/>
              </a:rPr>
              <a:t> </a:t>
            </a:r>
            <a:r>
              <a:rPr lang="en-US" spc="-5" dirty="0">
                <a:latin typeface="Times New Roman"/>
                <a:cs typeface="Times New Roman"/>
              </a:rPr>
              <a:t>expects</a:t>
            </a:r>
            <a:r>
              <a:rPr lang="en-US" spc="204" dirty="0">
                <a:latin typeface="Times New Roman"/>
                <a:cs typeface="Times New Roman"/>
              </a:rPr>
              <a:t> </a:t>
            </a:r>
            <a:r>
              <a:rPr lang="en-US" spc="-5" dirty="0">
                <a:latin typeface="Times New Roman"/>
                <a:cs typeface="Times New Roman"/>
              </a:rPr>
              <a:t>to</a:t>
            </a:r>
            <a:r>
              <a:rPr lang="en-US" spc="215" dirty="0">
                <a:latin typeface="Times New Roman"/>
                <a:cs typeface="Times New Roman"/>
              </a:rPr>
              <a:t> </a:t>
            </a:r>
            <a:r>
              <a:rPr lang="en-US" spc="-5" dirty="0">
                <a:latin typeface="Times New Roman"/>
                <a:cs typeface="Times New Roman"/>
              </a:rPr>
              <a:t>increase</a:t>
            </a:r>
            <a:r>
              <a:rPr lang="en-US" spc="210" dirty="0">
                <a:latin typeface="Times New Roman"/>
                <a:cs typeface="Times New Roman"/>
              </a:rPr>
              <a:t> </a:t>
            </a:r>
            <a:r>
              <a:rPr lang="en-US" spc="-10" dirty="0">
                <a:latin typeface="Times New Roman"/>
                <a:cs typeface="Times New Roman"/>
              </a:rPr>
              <a:t>its</a:t>
            </a:r>
            <a:r>
              <a:rPr lang="en-US" spc="204" dirty="0">
                <a:latin typeface="Times New Roman"/>
                <a:cs typeface="Times New Roman"/>
              </a:rPr>
              <a:t> </a:t>
            </a:r>
            <a:r>
              <a:rPr lang="en-US" spc="-5" dirty="0">
                <a:latin typeface="Times New Roman"/>
                <a:cs typeface="Times New Roman"/>
              </a:rPr>
              <a:t>sales.</a:t>
            </a:r>
            <a:r>
              <a:rPr lang="en-US" spc="215" dirty="0">
                <a:latin typeface="Times New Roman"/>
                <a:cs typeface="Times New Roman"/>
              </a:rPr>
              <a:t> </a:t>
            </a:r>
            <a:r>
              <a:rPr lang="en-US" dirty="0">
                <a:latin typeface="Times New Roman"/>
                <a:cs typeface="Times New Roman"/>
              </a:rPr>
              <a:t>During</a:t>
            </a:r>
            <a:r>
              <a:rPr lang="en-US" spc="204" dirty="0">
                <a:latin typeface="Times New Roman"/>
                <a:cs typeface="Times New Roman"/>
              </a:rPr>
              <a:t> </a:t>
            </a:r>
            <a:r>
              <a:rPr lang="en-US" spc="-5" dirty="0">
                <a:latin typeface="Times New Roman"/>
                <a:cs typeface="Times New Roman"/>
              </a:rPr>
              <a:t>the</a:t>
            </a:r>
            <a:r>
              <a:rPr lang="en-US" spc="215" dirty="0">
                <a:latin typeface="Times New Roman"/>
                <a:cs typeface="Times New Roman"/>
              </a:rPr>
              <a:t> </a:t>
            </a:r>
            <a:r>
              <a:rPr lang="en-US" spc="-5" dirty="0">
                <a:latin typeface="Times New Roman"/>
                <a:cs typeface="Times New Roman"/>
              </a:rPr>
              <a:t>first</a:t>
            </a:r>
            <a:r>
              <a:rPr lang="en-US" spc="210" dirty="0">
                <a:latin typeface="Times New Roman"/>
                <a:cs typeface="Times New Roman"/>
              </a:rPr>
              <a:t> </a:t>
            </a:r>
            <a:r>
              <a:rPr lang="en-US" spc="-5" dirty="0">
                <a:latin typeface="Times New Roman"/>
                <a:cs typeface="Times New Roman"/>
              </a:rPr>
              <a:t>12</a:t>
            </a:r>
            <a:r>
              <a:rPr lang="en-US" spc="220" dirty="0">
                <a:latin typeface="Times New Roman"/>
                <a:cs typeface="Times New Roman"/>
              </a:rPr>
              <a:t> </a:t>
            </a:r>
            <a:r>
              <a:rPr lang="en-US" spc="-5" dirty="0">
                <a:latin typeface="Times New Roman"/>
                <a:cs typeface="Times New Roman"/>
              </a:rPr>
              <a:t>days,</a:t>
            </a:r>
            <a:r>
              <a:rPr lang="en-US" spc="225" dirty="0">
                <a:latin typeface="Times New Roman"/>
                <a:cs typeface="Times New Roman"/>
              </a:rPr>
              <a:t> </a:t>
            </a:r>
            <a:r>
              <a:rPr lang="en-US" spc="-5" dirty="0">
                <a:latin typeface="Times New Roman"/>
                <a:cs typeface="Times New Roman"/>
              </a:rPr>
              <a:t>after</a:t>
            </a:r>
            <a:r>
              <a:rPr lang="en-US" spc="215" dirty="0">
                <a:latin typeface="Times New Roman"/>
                <a:cs typeface="Times New Roman"/>
              </a:rPr>
              <a:t> </a:t>
            </a:r>
            <a:r>
              <a:rPr lang="en-US" dirty="0">
                <a:latin typeface="Times New Roman"/>
                <a:cs typeface="Times New Roman"/>
              </a:rPr>
              <a:t>the</a:t>
            </a:r>
            <a:r>
              <a:rPr lang="en-US" spc="204" dirty="0">
                <a:latin typeface="Times New Roman"/>
                <a:cs typeface="Times New Roman"/>
              </a:rPr>
              <a:t> </a:t>
            </a:r>
            <a:r>
              <a:rPr lang="en-US" spc="-5" dirty="0">
                <a:latin typeface="Times New Roman"/>
                <a:cs typeface="Times New Roman"/>
              </a:rPr>
              <a:t>inauguration</a:t>
            </a:r>
            <a:r>
              <a:rPr lang="en-US" spc="225" dirty="0">
                <a:latin typeface="Times New Roman"/>
                <a:cs typeface="Times New Roman"/>
              </a:rPr>
              <a:t> </a:t>
            </a:r>
            <a:r>
              <a:rPr lang="en-US" spc="-10" dirty="0">
                <a:latin typeface="Times New Roman"/>
                <a:cs typeface="Times New Roman"/>
              </a:rPr>
              <a:t>of </a:t>
            </a:r>
            <a:r>
              <a:rPr lang="en-US" spc="-484" dirty="0">
                <a:latin typeface="Times New Roman"/>
                <a:cs typeface="Times New Roman"/>
              </a:rPr>
              <a:t> </a:t>
            </a:r>
            <a:r>
              <a:rPr lang="en-US"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bus</a:t>
            </a:r>
            <a:r>
              <a:rPr lang="en-US" spc="-20" dirty="0">
                <a:latin typeface="Times New Roman"/>
                <a:cs typeface="Times New Roman"/>
              </a:rPr>
              <a:t> </a:t>
            </a:r>
            <a:r>
              <a:rPr lang="en-US" dirty="0">
                <a:latin typeface="Times New Roman"/>
                <a:cs typeface="Times New Roman"/>
              </a:rPr>
              <a:t>stand,</a:t>
            </a:r>
            <a:r>
              <a:rPr lang="en-US" spc="-25" dirty="0">
                <a:latin typeface="Times New Roman"/>
                <a:cs typeface="Times New Roman"/>
              </a:rPr>
              <a:t> </a:t>
            </a:r>
            <a:r>
              <a:rPr lang="en-US" dirty="0">
                <a:latin typeface="Times New Roman"/>
                <a:cs typeface="Times New Roman"/>
              </a:rPr>
              <a:t>the</a:t>
            </a:r>
            <a:r>
              <a:rPr lang="en-US" spc="-10" dirty="0">
                <a:latin typeface="Times New Roman"/>
                <a:cs typeface="Times New Roman"/>
              </a:rPr>
              <a:t> </a:t>
            </a:r>
            <a:r>
              <a:rPr lang="en-US" dirty="0">
                <a:latin typeface="Times New Roman"/>
                <a:cs typeface="Times New Roman"/>
              </a:rPr>
              <a:t>daily</a:t>
            </a:r>
            <a:r>
              <a:rPr lang="en-US" spc="-20" dirty="0">
                <a:latin typeface="Times New Roman"/>
                <a:cs typeface="Times New Roman"/>
              </a:rPr>
              <a:t> </a:t>
            </a:r>
            <a:r>
              <a:rPr lang="en-US" spc="-5" dirty="0">
                <a:latin typeface="Times New Roman"/>
                <a:cs typeface="Times New Roman"/>
              </a:rPr>
              <a:t>sales</a:t>
            </a:r>
            <a:r>
              <a:rPr lang="en-US" spc="-25" dirty="0">
                <a:latin typeface="Times New Roman"/>
                <a:cs typeface="Times New Roman"/>
              </a:rPr>
              <a:t> </a:t>
            </a:r>
            <a:r>
              <a:rPr lang="en-US" dirty="0">
                <a:latin typeface="Times New Roman"/>
                <a:cs typeface="Times New Roman"/>
              </a:rPr>
              <a:t>were</a:t>
            </a:r>
            <a:r>
              <a:rPr lang="en-US" spc="-10" dirty="0">
                <a:latin typeface="Times New Roman"/>
                <a:cs typeface="Times New Roman"/>
              </a:rPr>
              <a:t> </a:t>
            </a:r>
            <a:r>
              <a:rPr lang="en-US" spc="-5" dirty="0">
                <a:latin typeface="Times New Roman"/>
                <a:cs typeface="Times New Roman"/>
              </a:rPr>
              <a:t>as</a:t>
            </a:r>
            <a:r>
              <a:rPr lang="en-US" spc="-10" dirty="0">
                <a:latin typeface="Times New Roman"/>
                <a:cs typeface="Times New Roman"/>
              </a:rPr>
              <a:t> </a:t>
            </a:r>
            <a:r>
              <a:rPr lang="en-US" spc="5" dirty="0">
                <a:latin typeface="Times New Roman"/>
                <a:cs typeface="Times New Roman"/>
              </a:rPr>
              <a:t>under:</a:t>
            </a:r>
            <a:endParaRPr lang="en-US" dirty="0">
              <a:latin typeface="Times New Roman"/>
              <a:cs typeface="Times New Roman"/>
            </a:endParaRPr>
          </a:p>
          <a:p>
            <a:pPr>
              <a:lnSpc>
                <a:spcPct val="90000"/>
              </a:lnSpc>
              <a:buClr>
                <a:schemeClr val="accent1"/>
              </a:buClr>
            </a:pPr>
            <a:endParaRPr lang="en-US" dirty="0">
              <a:latin typeface="Times New Roman"/>
              <a:cs typeface="Times New Roman"/>
            </a:endParaRPr>
          </a:p>
          <a:p>
            <a:pPr marL="3175">
              <a:lnSpc>
                <a:spcPct val="90000"/>
              </a:lnSpc>
              <a:spcBef>
                <a:spcPts val="1880"/>
              </a:spcBef>
              <a:buClr>
                <a:schemeClr val="accent1"/>
              </a:buClr>
            </a:pPr>
            <a:r>
              <a:rPr lang="en-US" spc="5" dirty="0">
                <a:latin typeface="Times New Roman"/>
                <a:cs typeface="Times New Roman"/>
              </a:rPr>
              <a:t>550</a:t>
            </a:r>
            <a:r>
              <a:rPr lang="en-US" spc="484" dirty="0">
                <a:latin typeface="Times New Roman"/>
                <a:cs typeface="Times New Roman"/>
              </a:rPr>
              <a:t> </a:t>
            </a:r>
            <a:r>
              <a:rPr lang="en-US" spc="5" dirty="0">
                <a:latin typeface="Times New Roman"/>
                <a:cs typeface="Times New Roman"/>
              </a:rPr>
              <a:t>570</a:t>
            </a:r>
            <a:r>
              <a:rPr lang="en-US" spc="470" dirty="0">
                <a:latin typeface="Times New Roman"/>
                <a:cs typeface="Times New Roman"/>
              </a:rPr>
              <a:t> </a:t>
            </a:r>
            <a:r>
              <a:rPr lang="en-US" spc="5" dirty="0">
                <a:latin typeface="Times New Roman"/>
                <a:cs typeface="Times New Roman"/>
              </a:rPr>
              <a:t>490</a:t>
            </a:r>
            <a:r>
              <a:rPr lang="en-US" spc="475" dirty="0">
                <a:latin typeface="Times New Roman"/>
                <a:cs typeface="Times New Roman"/>
              </a:rPr>
              <a:t> </a:t>
            </a:r>
            <a:r>
              <a:rPr lang="en-US" spc="5" dirty="0">
                <a:latin typeface="Times New Roman"/>
                <a:cs typeface="Times New Roman"/>
              </a:rPr>
              <a:t>615</a:t>
            </a:r>
            <a:r>
              <a:rPr lang="en-US" spc="484" dirty="0">
                <a:latin typeface="Times New Roman"/>
                <a:cs typeface="Times New Roman"/>
              </a:rPr>
              <a:t> </a:t>
            </a:r>
            <a:r>
              <a:rPr lang="en-US" spc="5" dirty="0">
                <a:latin typeface="Times New Roman"/>
                <a:cs typeface="Times New Roman"/>
              </a:rPr>
              <a:t>505</a:t>
            </a:r>
            <a:r>
              <a:rPr lang="en-US" spc="475" dirty="0">
                <a:latin typeface="Times New Roman"/>
                <a:cs typeface="Times New Roman"/>
              </a:rPr>
              <a:t> </a:t>
            </a:r>
            <a:r>
              <a:rPr lang="en-US" spc="5" dirty="0">
                <a:latin typeface="Times New Roman"/>
                <a:cs typeface="Times New Roman"/>
              </a:rPr>
              <a:t>580</a:t>
            </a:r>
            <a:r>
              <a:rPr lang="en-US" spc="470" dirty="0">
                <a:latin typeface="Times New Roman"/>
                <a:cs typeface="Times New Roman"/>
              </a:rPr>
              <a:t> </a:t>
            </a:r>
            <a:r>
              <a:rPr lang="en-US" spc="5" dirty="0">
                <a:latin typeface="Times New Roman"/>
                <a:cs typeface="Times New Roman"/>
              </a:rPr>
              <a:t>570</a:t>
            </a:r>
            <a:r>
              <a:rPr lang="en-US" spc="490" dirty="0">
                <a:latin typeface="Times New Roman"/>
                <a:cs typeface="Times New Roman"/>
              </a:rPr>
              <a:t> </a:t>
            </a:r>
            <a:r>
              <a:rPr lang="en-US" spc="5" dirty="0">
                <a:latin typeface="Times New Roman"/>
                <a:cs typeface="Times New Roman"/>
              </a:rPr>
              <a:t>460</a:t>
            </a:r>
            <a:r>
              <a:rPr lang="en-US" spc="470" dirty="0">
                <a:latin typeface="Times New Roman"/>
                <a:cs typeface="Times New Roman"/>
              </a:rPr>
              <a:t> </a:t>
            </a:r>
            <a:r>
              <a:rPr lang="en-US" spc="5" dirty="0">
                <a:latin typeface="Times New Roman"/>
                <a:cs typeface="Times New Roman"/>
              </a:rPr>
              <a:t>600</a:t>
            </a:r>
            <a:r>
              <a:rPr lang="en-US" spc="470" dirty="0">
                <a:latin typeface="Times New Roman"/>
                <a:cs typeface="Times New Roman"/>
              </a:rPr>
              <a:t> </a:t>
            </a:r>
            <a:r>
              <a:rPr lang="en-US" spc="5" dirty="0">
                <a:latin typeface="Times New Roman"/>
                <a:cs typeface="Times New Roman"/>
              </a:rPr>
              <a:t>580</a:t>
            </a:r>
            <a:r>
              <a:rPr lang="en-US" spc="490" dirty="0">
                <a:latin typeface="Times New Roman"/>
                <a:cs typeface="Times New Roman"/>
              </a:rPr>
              <a:t> </a:t>
            </a:r>
            <a:r>
              <a:rPr lang="en-US" spc="5" dirty="0">
                <a:latin typeface="Times New Roman"/>
                <a:cs typeface="Times New Roman"/>
              </a:rPr>
              <a:t>530</a:t>
            </a:r>
            <a:r>
              <a:rPr lang="en-US" spc="470" dirty="0">
                <a:latin typeface="Times New Roman"/>
                <a:cs typeface="Times New Roman"/>
              </a:rPr>
              <a:t> </a:t>
            </a:r>
            <a:r>
              <a:rPr lang="en-US" spc="5" dirty="0">
                <a:latin typeface="Times New Roman"/>
                <a:cs typeface="Times New Roman"/>
              </a:rPr>
              <a:t>526</a:t>
            </a:r>
            <a:endParaRPr lang="en-US" dirty="0">
              <a:latin typeface="Times New Roman"/>
              <a:cs typeface="Times New Roman"/>
            </a:endParaRPr>
          </a:p>
          <a:p>
            <a:pPr>
              <a:lnSpc>
                <a:spcPct val="90000"/>
              </a:lnSpc>
              <a:buClr>
                <a:schemeClr val="accent1"/>
              </a:buClr>
            </a:pPr>
            <a:endParaRPr lang="en-US" dirty="0">
              <a:latin typeface="Times New Roman"/>
              <a:cs typeface="Times New Roman"/>
            </a:endParaRPr>
          </a:p>
          <a:p>
            <a:pPr marL="12700">
              <a:lnSpc>
                <a:spcPct val="90000"/>
              </a:lnSpc>
              <a:spcBef>
                <a:spcPts val="1860"/>
              </a:spcBef>
              <a:buClr>
                <a:schemeClr val="accent1"/>
              </a:buClr>
            </a:pPr>
            <a:r>
              <a:rPr lang="en-US" dirty="0">
                <a:latin typeface="Times New Roman"/>
                <a:cs typeface="Times New Roman"/>
              </a:rPr>
              <a:t>On</a:t>
            </a:r>
            <a:r>
              <a:rPr lang="en-US" spc="55" dirty="0">
                <a:latin typeface="Times New Roman"/>
                <a:cs typeface="Times New Roman"/>
              </a:rPr>
              <a:t> </a:t>
            </a:r>
            <a:r>
              <a:rPr lang="en-US" spc="-5" dirty="0">
                <a:latin typeface="Times New Roman"/>
                <a:cs typeface="Times New Roman"/>
              </a:rPr>
              <a:t>the</a:t>
            </a:r>
            <a:r>
              <a:rPr lang="en-US" spc="45" dirty="0">
                <a:latin typeface="Times New Roman"/>
                <a:cs typeface="Times New Roman"/>
              </a:rPr>
              <a:t> </a:t>
            </a:r>
            <a:r>
              <a:rPr lang="en-US" dirty="0">
                <a:latin typeface="Times New Roman"/>
                <a:cs typeface="Times New Roman"/>
              </a:rPr>
              <a:t>basis</a:t>
            </a:r>
            <a:r>
              <a:rPr lang="en-US" spc="40" dirty="0">
                <a:latin typeface="Times New Roman"/>
                <a:cs typeface="Times New Roman"/>
              </a:rPr>
              <a:t> </a:t>
            </a:r>
            <a:r>
              <a:rPr lang="en-US" spc="-5" dirty="0">
                <a:latin typeface="Times New Roman"/>
                <a:cs typeface="Times New Roman"/>
              </a:rPr>
              <a:t>of</a:t>
            </a:r>
            <a:r>
              <a:rPr lang="en-US" spc="45" dirty="0">
                <a:latin typeface="Times New Roman"/>
                <a:cs typeface="Times New Roman"/>
              </a:rPr>
              <a:t> </a:t>
            </a:r>
            <a:r>
              <a:rPr lang="en-US" spc="-5" dirty="0">
                <a:latin typeface="Times New Roman"/>
                <a:cs typeface="Times New Roman"/>
              </a:rPr>
              <a:t>this</a:t>
            </a:r>
            <a:r>
              <a:rPr lang="en-US" spc="50" dirty="0">
                <a:latin typeface="Times New Roman"/>
                <a:cs typeface="Times New Roman"/>
              </a:rPr>
              <a:t> </a:t>
            </a:r>
            <a:r>
              <a:rPr lang="en-US" spc="-5" dirty="0">
                <a:latin typeface="Times New Roman"/>
                <a:cs typeface="Times New Roman"/>
              </a:rPr>
              <a:t>sample</a:t>
            </a:r>
            <a:r>
              <a:rPr lang="en-US" spc="40" dirty="0">
                <a:latin typeface="Times New Roman"/>
                <a:cs typeface="Times New Roman"/>
              </a:rPr>
              <a:t> </a:t>
            </a:r>
            <a:r>
              <a:rPr lang="en-US" spc="-5" dirty="0">
                <a:latin typeface="Times New Roman"/>
                <a:cs typeface="Times New Roman"/>
              </a:rPr>
              <a:t>information,</a:t>
            </a:r>
            <a:r>
              <a:rPr lang="en-US" spc="60" dirty="0">
                <a:latin typeface="Times New Roman"/>
                <a:cs typeface="Times New Roman"/>
              </a:rPr>
              <a:t> </a:t>
            </a:r>
            <a:r>
              <a:rPr lang="en-US" spc="-5" dirty="0">
                <a:latin typeface="Times New Roman"/>
                <a:cs typeface="Times New Roman"/>
              </a:rPr>
              <a:t>can</a:t>
            </a:r>
            <a:r>
              <a:rPr lang="en-US" spc="50" dirty="0">
                <a:latin typeface="Times New Roman"/>
                <a:cs typeface="Times New Roman"/>
              </a:rPr>
              <a:t> </a:t>
            </a:r>
            <a:r>
              <a:rPr lang="en-US" dirty="0">
                <a:latin typeface="Times New Roman"/>
                <a:cs typeface="Times New Roman"/>
              </a:rPr>
              <a:t>we</a:t>
            </a:r>
            <a:r>
              <a:rPr lang="en-US" spc="50" dirty="0">
                <a:latin typeface="Times New Roman"/>
                <a:cs typeface="Times New Roman"/>
              </a:rPr>
              <a:t> </a:t>
            </a:r>
            <a:r>
              <a:rPr lang="en-US" dirty="0">
                <a:latin typeface="Times New Roman"/>
                <a:cs typeface="Times New Roman"/>
              </a:rPr>
              <a:t>conclude</a:t>
            </a:r>
            <a:r>
              <a:rPr lang="en-US" spc="25" dirty="0">
                <a:latin typeface="Times New Roman"/>
                <a:cs typeface="Times New Roman"/>
              </a:rPr>
              <a:t> </a:t>
            </a:r>
            <a:r>
              <a:rPr lang="en-US" spc="-10" dirty="0">
                <a:latin typeface="Times New Roman"/>
                <a:cs typeface="Times New Roman"/>
              </a:rPr>
              <a:t>that</a:t>
            </a:r>
            <a:r>
              <a:rPr lang="en-US" spc="50" dirty="0">
                <a:latin typeface="Times New Roman"/>
                <a:cs typeface="Times New Roman"/>
              </a:rPr>
              <a:t> </a:t>
            </a:r>
            <a:r>
              <a:rPr lang="en-US"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sales</a:t>
            </a:r>
            <a:r>
              <a:rPr lang="en-US" spc="35" dirty="0">
                <a:latin typeface="Times New Roman"/>
                <a:cs typeface="Times New Roman"/>
              </a:rPr>
              <a:t> </a:t>
            </a:r>
            <a:r>
              <a:rPr lang="en-US" dirty="0">
                <a:latin typeface="Times New Roman"/>
                <a:cs typeface="Times New Roman"/>
              </a:rPr>
              <a:t>of</a:t>
            </a:r>
            <a:r>
              <a:rPr lang="en-US" spc="30" dirty="0">
                <a:latin typeface="Times New Roman"/>
                <a:cs typeface="Times New Roman"/>
              </a:rPr>
              <a:t> </a:t>
            </a:r>
            <a:r>
              <a:rPr lang="en-US" spc="-5" dirty="0">
                <a:latin typeface="Times New Roman"/>
                <a:cs typeface="Times New Roman"/>
              </a:rPr>
              <a:t>coffee</a:t>
            </a:r>
            <a:endParaRPr lang="en-US" dirty="0">
              <a:latin typeface="Times New Roman"/>
              <a:cs typeface="Times New Roman"/>
            </a:endParaRPr>
          </a:p>
          <a:p>
            <a:pPr marL="12700">
              <a:lnSpc>
                <a:spcPct val="90000"/>
              </a:lnSpc>
              <a:spcBef>
                <a:spcPts val="5"/>
              </a:spcBef>
              <a:buClr>
                <a:schemeClr val="accent1"/>
              </a:buClr>
            </a:pPr>
            <a:r>
              <a:rPr lang="en-US" dirty="0">
                <a:latin typeface="Times New Roman"/>
                <a:cs typeface="Times New Roman"/>
              </a:rPr>
              <a:t>have</a:t>
            </a:r>
            <a:r>
              <a:rPr lang="en-US" spc="-55" dirty="0">
                <a:latin typeface="Times New Roman"/>
                <a:cs typeface="Times New Roman"/>
              </a:rPr>
              <a:t> </a:t>
            </a:r>
            <a:r>
              <a:rPr lang="en-US" dirty="0">
                <a:latin typeface="Times New Roman"/>
                <a:cs typeface="Times New Roman"/>
              </a:rPr>
              <a:t>increased?</a:t>
            </a:r>
          </a:p>
          <a:p>
            <a:pPr>
              <a:lnSpc>
                <a:spcPct val="90000"/>
              </a:lnSpc>
              <a:spcBef>
                <a:spcPts val="40"/>
              </a:spcBef>
              <a:buClr>
                <a:schemeClr val="accent1"/>
              </a:buClr>
            </a:pPr>
            <a:endParaRPr lang="en-US" dirty="0">
              <a:latin typeface="Times New Roman"/>
              <a:cs typeface="Times New Roman"/>
            </a:endParaRPr>
          </a:p>
          <a:p>
            <a:pPr marL="12700">
              <a:lnSpc>
                <a:spcPct val="90000"/>
              </a:lnSpc>
              <a:buClr>
                <a:schemeClr val="accent1"/>
              </a:buClr>
            </a:pPr>
            <a:r>
              <a:rPr lang="en-US" dirty="0">
                <a:latin typeface="Times New Roman"/>
                <a:cs typeface="Times New Roman"/>
              </a:rPr>
              <a:t>Consider</a:t>
            </a:r>
            <a:r>
              <a:rPr lang="en-US" spc="-40" dirty="0">
                <a:latin typeface="Times New Roman"/>
                <a:cs typeface="Times New Roman"/>
              </a:rPr>
              <a:t> </a:t>
            </a:r>
            <a:r>
              <a:rPr lang="en-US" spc="5" dirty="0">
                <a:latin typeface="Times New Roman"/>
                <a:cs typeface="Times New Roman"/>
              </a:rPr>
              <a:t>5%</a:t>
            </a:r>
            <a:r>
              <a:rPr lang="en-US" spc="-25" dirty="0">
                <a:latin typeface="Times New Roman"/>
                <a:cs typeface="Times New Roman"/>
              </a:rPr>
              <a:t> </a:t>
            </a:r>
            <a:r>
              <a:rPr lang="en-US" spc="-5" dirty="0">
                <a:latin typeface="Times New Roman"/>
                <a:cs typeface="Times New Roman"/>
              </a:rPr>
              <a:t>level</a:t>
            </a:r>
            <a:r>
              <a:rPr lang="en-US" spc="-15" dirty="0">
                <a:latin typeface="Times New Roman"/>
                <a:cs typeface="Times New Roman"/>
              </a:rPr>
              <a:t> </a:t>
            </a:r>
            <a:r>
              <a:rPr lang="en-US" dirty="0">
                <a:latin typeface="Times New Roman"/>
                <a:cs typeface="Times New Roman"/>
              </a:rPr>
              <a:t>of</a:t>
            </a:r>
            <a:r>
              <a:rPr lang="en-US" spc="-25" dirty="0">
                <a:latin typeface="Times New Roman"/>
                <a:cs typeface="Times New Roman"/>
              </a:rPr>
              <a:t> </a:t>
            </a:r>
            <a:r>
              <a:rPr lang="en-US" dirty="0">
                <a:latin typeface="Times New Roman"/>
                <a:cs typeface="Times New Roman"/>
              </a:rPr>
              <a:t>confidence.</a:t>
            </a:r>
          </a:p>
        </p:txBody>
      </p:sp>
      <p:pic>
        <p:nvPicPr>
          <p:cNvPr id="4" name="object 4"/>
          <p:cNvPicPr/>
          <p:nvPr/>
        </p:nvPicPr>
        <p:blipFill>
          <a:blip r:embed="rId2" cstate="print"/>
          <a:stretch>
            <a:fillRect/>
          </a:stretch>
        </p:blipFill>
        <p:spPr>
          <a:xfrm>
            <a:off x="5271102" y="1854663"/>
            <a:ext cx="4188556" cy="4010541"/>
          </a:xfrm>
          <a:prstGeom prst="rect">
            <a:avLst/>
          </a:prstGeom>
        </p:spPr>
      </p:pic>
      <p:sp>
        <p:nvSpPr>
          <p:cNvPr id="5" name="object 5"/>
          <p:cNvSpPr txBox="1">
            <a:spLocks noGrp="1"/>
          </p:cNvSpPr>
          <p:nvPr>
            <p:ph type="sldNum" sz="quarter" idx="12"/>
          </p:nvPr>
        </p:nvSpPr>
        <p:spPr>
          <a:xfrm>
            <a:off x="8319910" y="6470704"/>
            <a:ext cx="747493" cy="274320"/>
          </a:xfrm>
          <a:prstGeom prst="rect">
            <a:avLst/>
          </a:prstGeom>
        </p:spPr>
        <p:txBody>
          <a:bodyPr vert="horz" lIns="91440" tIns="45720" rIns="91440" bIns="45720" rtlCol="0" anchor="ctr">
            <a:normAutofit/>
          </a:bodyPr>
          <a:lstStyle/>
          <a:p>
            <a:pPr>
              <a:spcBef>
                <a:spcPts val="45"/>
              </a:spcBef>
            </a:pPr>
            <a:fld id="{81D60167-4931-47E6-BA6A-407CBD079E47}" type="slidenum">
              <a:rPr lang="en-US" sz="1000"/>
              <a:pPr>
                <a:spcBef>
                  <a:spcPts val="45"/>
                </a:spcBef>
              </a:pPr>
              <a:t>36</a:t>
            </a:fld>
            <a:endParaRPr lang="en-US" sz="10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B01AEF-D508-2578-566A-F510F2BBC51F}"/>
              </a:ext>
            </a:extLst>
          </p:cNvPr>
          <p:cNvSpPr>
            <a:spLocks noGrp="1"/>
          </p:cNvSpPr>
          <p:nvPr>
            <p:ph type="title"/>
          </p:nvPr>
        </p:nvSpPr>
        <p:spPr/>
        <p:txBody>
          <a:bodyPr/>
          <a:lstStyle/>
          <a:p>
            <a:r>
              <a:rPr lang="en-US">
                <a:ea typeface="+mj-lt"/>
                <a:cs typeface="+mj-lt"/>
              </a:rPr>
              <a:t>Hypothesis Testing : 5 Steps</a:t>
            </a:r>
            <a:endParaRPr lang="en-US"/>
          </a:p>
        </p:txBody>
      </p:sp>
      <p:sp>
        <p:nvSpPr>
          <p:cNvPr id="3" name="Content Placeholder 2">
            <a:extLst>
              <a:ext uri="{FF2B5EF4-FFF2-40B4-BE49-F238E27FC236}">
                <a16:creationId xmlns:a16="http://schemas.microsoft.com/office/drawing/2014/main" xmlns="" id="{F3ED253A-23E9-0941-370B-30320C705CE0}"/>
              </a:ext>
            </a:extLst>
          </p:cNvPr>
          <p:cNvSpPr>
            <a:spLocks noGrp="1"/>
          </p:cNvSpPr>
          <p:nvPr>
            <p:ph idx="1"/>
          </p:nvPr>
        </p:nvSpPr>
        <p:spPr/>
        <p:txBody>
          <a:bodyPr vert="horz" lIns="45720" tIns="45720" rIns="45720" bIns="45720" rtlCol="0" anchor="t">
            <a:normAutofit/>
          </a:bodyPr>
          <a:lstStyle/>
          <a:p>
            <a:r>
              <a:rPr lang="en-US">
                <a:ea typeface="+mn-lt"/>
                <a:cs typeface="+mn-lt"/>
              </a:rPr>
              <a:t>The following five steps are followed when testing hypothesis</a:t>
            </a:r>
          </a:p>
          <a:p>
            <a:r>
              <a:rPr lang="en-US">
                <a:ea typeface="+mn-lt"/>
                <a:cs typeface="+mn-lt"/>
              </a:rPr>
              <a:t>1. Specify 𝐻0and 𝐻1, the null and alternate hypothesis, and an acceptable level of 𝜶</a:t>
            </a:r>
          </a:p>
          <a:p>
            <a:r>
              <a:rPr lang="en-US">
                <a:ea typeface="+mn-lt"/>
                <a:cs typeface="+mn-lt"/>
              </a:rPr>
              <a:t>2. Determine an appropriate sample based test statistics and the rejection region</a:t>
            </a:r>
          </a:p>
          <a:p>
            <a:r>
              <a:rPr lang="en-US">
                <a:ea typeface="+mn-lt"/>
                <a:cs typeface="+mn-lt"/>
              </a:rPr>
              <a:t>for the specified 𝐻0</a:t>
            </a:r>
          </a:p>
          <a:p>
            <a:r>
              <a:rPr lang="en-US">
                <a:ea typeface="+mn-lt"/>
                <a:cs typeface="+mn-lt"/>
              </a:rPr>
              <a:t>3. Collect the sample data and calculate the test statistics.</a:t>
            </a:r>
          </a:p>
          <a:p>
            <a:r>
              <a:rPr lang="en-US">
                <a:ea typeface="+mn-lt"/>
                <a:cs typeface="+mn-lt"/>
              </a:rPr>
              <a:t>4. Make a decision to either reject or fail to reject 𝐻0</a:t>
            </a:r>
          </a:p>
          <a:p>
            <a:r>
              <a:rPr lang="en-US">
                <a:ea typeface="+mn-lt"/>
                <a:cs typeface="+mn-lt"/>
              </a:rPr>
              <a:t>5. Interpret the result in common language suitable for practitioner.</a:t>
            </a:r>
          </a:p>
        </p:txBody>
      </p:sp>
    </p:spTree>
    <p:extLst>
      <p:ext uri="{BB962C8B-B14F-4D97-AF65-F5344CB8AC3E}">
        <p14:creationId xmlns:p14="http://schemas.microsoft.com/office/powerpoint/2010/main" val="4203501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990378"/>
            <a:ext cx="7462180" cy="689291"/>
          </a:xfrm>
          <a:prstGeom prst="rect">
            <a:avLst/>
          </a:prstGeom>
        </p:spPr>
        <p:txBody>
          <a:bodyPr vert="horz" wrap="square" lIns="0" tIns="12065" rIns="0" bIns="0" rtlCol="0">
            <a:spAutoFit/>
          </a:bodyPr>
          <a:lstStyle/>
          <a:p>
            <a:pPr marL="12700">
              <a:lnSpc>
                <a:spcPct val="100000"/>
              </a:lnSpc>
              <a:spcBef>
                <a:spcPts val="95"/>
              </a:spcBef>
            </a:pPr>
            <a:r>
              <a:rPr spc="-5" dirty="0"/>
              <a:t>Case</a:t>
            </a:r>
            <a:r>
              <a:rPr spc="-25" dirty="0"/>
              <a:t> </a:t>
            </a:r>
            <a:r>
              <a:rPr dirty="0"/>
              <a:t>Study</a:t>
            </a:r>
            <a:r>
              <a:rPr spc="-10" dirty="0"/>
              <a:t> </a:t>
            </a:r>
            <a:r>
              <a:rPr spc="-5" dirty="0"/>
              <a:t>1: Step 1</a:t>
            </a:r>
          </a:p>
        </p:txBody>
      </p:sp>
      <p:sp>
        <p:nvSpPr>
          <p:cNvPr id="5" name="Content Placeholder 4">
            <a:extLst>
              <a:ext uri="{FF2B5EF4-FFF2-40B4-BE49-F238E27FC236}">
                <a16:creationId xmlns:a16="http://schemas.microsoft.com/office/drawing/2014/main" xmlns="" id="{348BB652-9EFA-C1BD-A32D-BB805BE389EF}"/>
              </a:ext>
            </a:extLst>
          </p:cNvPr>
          <p:cNvSpPr>
            <a:spLocks noGrp="1"/>
          </p:cNvSpPr>
          <p:nvPr>
            <p:ph idx="1"/>
          </p:nvPr>
        </p:nvSpPr>
        <p:spPr>
          <a:xfrm>
            <a:off x="786232" y="2286000"/>
            <a:ext cx="8095152" cy="4023360"/>
          </a:xfrm>
        </p:spPr>
        <p:txBody>
          <a:bodyPr vert="horz" lIns="45720" tIns="45720" rIns="45720" bIns="45720" rtlCol="0" anchor="t">
            <a:normAutofit/>
          </a:bodyPr>
          <a:lstStyle/>
          <a:p>
            <a:r>
              <a:rPr lang="en-US" dirty="0">
                <a:ea typeface="+mn-lt"/>
                <a:cs typeface="+mn-lt"/>
              </a:rPr>
              <a:t>Step1: Specification of hypothesis and acceptable level of 𝛂</a:t>
            </a:r>
          </a:p>
          <a:p>
            <a:r>
              <a:rPr lang="en-US" dirty="0">
                <a:ea typeface="+mn-lt"/>
                <a:cs typeface="+mn-lt"/>
              </a:rPr>
              <a:t>Let us consider the hypotheses for the given problem as follows</a:t>
            </a:r>
            <a:endParaRPr lang="en-US" dirty="0"/>
          </a:p>
          <a:p>
            <a:r>
              <a:rPr lang="en-US" dirty="0">
                <a:ea typeface="+mn-lt"/>
                <a:cs typeface="+mn-lt"/>
              </a:rPr>
              <a:t>𝐻0:𝜇=500cups per day</a:t>
            </a:r>
            <a:endParaRPr lang="en-US" dirty="0"/>
          </a:p>
          <a:p>
            <a:r>
              <a:rPr lang="en-US" dirty="0">
                <a:ea typeface="+mn-lt"/>
                <a:cs typeface="+mn-lt"/>
              </a:rPr>
              <a:t>The null hypothesis that sales average 500 cups per day and they have not increased</a:t>
            </a:r>
            <a:endParaRPr lang="en-US" dirty="0"/>
          </a:p>
          <a:p>
            <a:r>
              <a:rPr lang="en-US" dirty="0" smtClean="0">
                <a:ea typeface="+mn-lt"/>
                <a:cs typeface="+mn-lt"/>
              </a:rPr>
              <a:t>𝐻a:</a:t>
            </a:r>
            <a:r>
              <a:rPr lang="en-US" dirty="0">
                <a:ea typeface="+mn-lt"/>
                <a:cs typeface="+mn-lt"/>
              </a:rPr>
              <a:t>𝜇&gt;500</a:t>
            </a:r>
            <a:endParaRPr lang="en-US" dirty="0"/>
          </a:p>
          <a:p>
            <a:r>
              <a:rPr lang="en-US" dirty="0">
                <a:ea typeface="+mn-lt"/>
                <a:cs typeface="+mn-lt"/>
              </a:rPr>
              <a:t>The alternative hypothesis is that the sales have increased</a:t>
            </a:r>
            <a:endParaRPr lang="en-US" dirty="0"/>
          </a:p>
          <a:p>
            <a:r>
              <a:rPr lang="en-US" dirty="0">
                <a:ea typeface="+mn-lt"/>
                <a:cs typeface="+mn-lt"/>
              </a:rPr>
              <a:t>Given the acceptance level of 𝛼=0.05(𝑖.𝑒.,5%𝑙𝑒𝑣𝑒𝑙𝑜𝑓𝑠𝑖𝑔𝑛𝑖𝑓𝑖𝑐𝑎𝑛𝑐𝑒)</a:t>
            </a:r>
            <a:endParaRPr lang="en-US" dirty="0"/>
          </a:p>
          <a:p>
            <a:endParaRPr lang="en-US" dirty="0"/>
          </a:p>
        </p:txBody>
      </p:sp>
      <p:sp>
        <p:nvSpPr>
          <p:cNvPr id="4" name="object 4"/>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38</a:t>
            </a:fld>
            <a:endParaRP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990378"/>
            <a:ext cx="7462180" cy="689291"/>
          </a:xfrm>
          <a:prstGeom prst="rect">
            <a:avLst/>
          </a:prstGeom>
        </p:spPr>
        <p:txBody>
          <a:bodyPr vert="horz" wrap="square" lIns="0" tIns="12065" rIns="0" bIns="0" rtlCol="0">
            <a:spAutoFit/>
          </a:bodyPr>
          <a:lstStyle/>
          <a:p>
            <a:pPr marL="12700">
              <a:lnSpc>
                <a:spcPct val="100000"/>
              </a:lnSpc>
              <a:spcBef>
                <a:spcPts val="95"/>
              </a:spcBef>
            </a:pPr>
            <a:r>
              <a:rPr spc="-5" dirty="0"/>
              <a:t>Case</a:t>
            </a:r>
            <a:r>
              <a:rPr spc="-25" dirty="0"/>
              <a:t> </a:t>
            </a:r>
            <a:r>
              <a:rPr dirty="0"/>
              <a:t>Study 1</a:t>
            </a:r>
            <a:r>
              <a:rPr spc="-5" dirty="0"/>
              <a:t>:</a:t>
            </a:r>
            <a:r>
              <a:rPr spc="-15" dirty="0"/>
              <a:t> </a:t>
            </a:r>
            <a:r>
              <a:rPr spc="-25" dirty="0"/>
              <a:t>Step 2</a:t>
            </a:r>
          </a:p>
        </p:txBody>
      </p:sp>
      <p:sp>
        <p:nvSpPr>
          <p:cNvPr id="13" name="Content Placeholder 12">
            <a:extLst>
              <a:ext uri="{FF2B5EF4-FFF2-40B4-BE49-F238E27FC236}">
                <a16:creationId xmlns:a16="http://schemas.microsoft.com/office/drawing/2014/main" xmlns="" id="{CAD7A0E2-BEAE-1080-2BB1-D34AF6244BC5}"/>
              </a:ext>
            </a:extLst>
          </p:cNvPr>
          <p:cNvSpPr>
            <a:spLocks noGrp="1"/>
          </p:cNvSpPr>
          <p:nvPr>
            <p:ph idx="1"/>
          </p:nvPr>
        </p:nvSpPr>
        <p:spPr>
          <a:xfrm>
            <a:off x="786232" y="2286000"/>
            <a:ext cx="8202892" cy="4023360"/>
          </a:xfrm>
        </p:spPr>
        <p:txBody>
          <a:bodyPr vert="horz" lIns="45720" tIns="45720" rIns="45720" bIns="45720" rtlCol="0" anchor="t">
            <a:normAutofit/>
          </a:bodyPr>
          <a:lstStyle/>
          <a:p>
            <a:r>
              <a:rPr lang="en-US" sz="1800" dirty="0">
                <a:latin typeface="Times New Roman"/>
                <a:ea typeface="+mn-lt"/>
                <a:cs typeface="+mn-lt"/>
              </a:rPr>
              <a:t>Step 2: Sample based test statistics and the rejection region for specified 𝐇𝟎</a:t>
            </a:r>
            <a:endParaRPr lang="en-US" sz="1800">
              <a:latin typeface="Times New Roman"/>
              <a:cs typeface="Times New Roman"/>
            </a:endParaRPr>
          </a:p>
          <a:p>
            <a:r>
              <a:rPr lang="en-US" sz="1800" dirty="0">
                <a:latin typeface="Times New Roman"/>
                <a:ea typeface="+mn-lt"/>
                <a:cs typeface="+mn-lt"/>
              </a:rPr>
              <a:t>Given the sample as</a:t>
            </a:r>
            <a:endParaRPr lang="en-US" sz="1800">
              <a:latin typeface="Times New Roman"/>
              <a:cs typeface="Times New Roman"/>
            </a:endParaRPr>
          </a:p>
          <a:p>
            <a:r>
              <a:rPr lang="en-US" sz="1800" dirty="0">
                <a:latin typeface="Times New Roman"/>
                <a:ea typeface="+mn-lt"/>
                <a:cs typeface="+mn-lt"/>
              </a:rPr>
              <a:t>550 570 490 615 505 580 570 460 580 530 526</a:t>
            </a:r>
            <a:endParaRPr lang="en-US" sz="1800">
              <a:latin typeface="Times New Roman"/>
              <a:cs typeface="Times New Roman"/>
            </a:endParaRPr>
          </a:p>
          <a:p>
            <a:r>
              <a:rPr lang="en-US" sz="1800" dirty="0">
                <a:latin typeface="Times New Roman"/>
                <a:ea typeface="+mn-lt"/>
                <a:cs typeface="+mn-lt"/>
              </a:rPr>
              <a:t>Since the sample size is small and the population standard deviation is not known, we shall use 𝑡−𝑡𝑒𝑠𝑡assuming normal population The test statistics 𝑡 is</a:t>
            </a:r>
            <a:endParaRPr lang="en-US" sz="1800">
              <a:latin typeface="Times New Roman"/>
              <a:cs typeface="Times New Roman"/>
            </a:endParaRPr>
          </a:p>
        </p:txBody>
      </p:sp>
      <p:pic>
        <p:nvPicPr>
          <p:cNvPr id="15" name="Picture 15" descr="Text&#10;&#10;Description automatically generated">
            <a:extLst>
              <a:ext uri="{FF2B5EF4-FFF2-40B4-BE49-F238E27FC236}">
                <a16:creationId xmlns:a16="http://schemas.microsoft.com/office/drawing/2014/main" xmlns="" id="{5A31CE7A-34FD-A600-E8A0-5980A9CF1CB3}"/>
              </a:ext>
            </a:extLst>
          </p:cNvPr>
          <p:cNvPicPr>
            <a:picLocks noChangeAspect="1"/>
          </p:cNvPicPr>
          <p:nvPr/>
        </p:nvPicPr>
        <p:blipFill>
          <a:blip r:embed="rId2"/>
          <a:stretch>
            <a:fillRect/>
          </a:stretch>
        </p:blipFill>
        <p:spPr>
          <a:xfrm>
            <a:off x="3963443" y="4488276"/>
            <a:ext cx="991544" cy="576141"/>
          </a:xfrm>
          <a:prstGeom prst="rect">
            <a:avLst/>
          </a:prstGeom>
        </p:spPr>
      </p:pic>
      <p:pic>
        <p:nvPicPr>
          <p:cNvPr id="16" name="Picture 16">
            <a:extLst>
              <a:ext uri="{FF2B5EF4-FFF2-40B4-BE49-F238E27FC236}">
                <a16:creationId xmlns:a16="http://schemas.microsoft.com/office/drawing/2014/main" xmlns="" id="{4993CB6F-AA7D-7235-0667-4562F457722B}"/>
              </a:ext>
            </a:extLst>
          </p:cNvPr>
          <p:cNvPicPr>
            <a:picLocks noChangeAspect="1"/>
          </p:cNvPicPr>
          <p:nvPr/>
        </p:nvPicPr>
        <p:blipFill>
          <a:blip r:embed="rId3"/>
          <a:stretch>
            <a:fillRect/>
          </a:stretch>
        </p:blipFill>
        <p:spPr>
          <a:xfrm>
            <a:off x="960362" y="5207372"/>
            <a:ext cx="5368137" cy="128023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en-US">
                <a:cs typeface="Times New Roman" pitchFamily="18" charset="0"/>
              </a:rPr>
              <a:t>Statistics vs. Parameters</a:t>
            </a:r>
            <a:endParaRPr lang="en-US" altLang="en-US"/>
          </a:p>
        </p:txBody>
      </p:sp>
      <p:sp>
        <p:nvSpPr>
          <p:cNvPr id="378883" name="Rectangle 3"/>
          <p:cNvSpPr>
            <a:spLocks noGrp="1" noChangeArrowheads="1"/>
          </p:cNvSpPr>
          <p:nvPr>
            <p:ph idx="1"/>
          </p:nvPr>
        </p:nvSpPr>
        <p:spPr/>
        <p:txBody>
          <a:bodyPr>
            <a:normAutofit lnSpcReduction="10000"/>
          </a:bodyPr>
          <a:lstStyle/>
          <a:p>
            <a:pPr>
              <a:lnSpc>
                <a:spcPct val="80000"/>
              </a:lnSpc>
            </a:pPr>
            <a:r>
              <a:rPr lang="en-US" altLang="en-US" sz="2400" b="1" u="sng" dirty="0">
                <a:cs typeface="Times New Roman" pitchFamily="18" charset="0"/>
              </a:rPr>
              <a:t>Sample Statistic</a:t>
            </a:r>
            <a:r>
              <a:rPr lang="en-US" altLang="en-US" sz="2400" dirty="0">
                <a:cs typeface="Times New Roman" pitchFamily="18" charset="0"/>
              </a:rPr>
              <a:t> – any summary measure calculated from data; e.g., could be a mean, a difference in means or proportions, an odds ratio, or a correlation coefficient</a:t>
            </a:r>
          </a:p>
          <a:p>
            <a:pPr lvl="1">
              <a:lnSpc>
                <a:spcPct val="80000"/>
              </a:lnSpc>
            </a:pPr>
            <a:r>
              <a:rPr lang="en-US" altLang="en-US" sz="2000" dirty="0">
                <a:cs typeface="Times New Roman" pitchFamily="18" charset="0"/>
              </a:rPr>
              <a:t>E.g., the mean vitamin D level in a sample of 100 men is 63 </a:t>
            </a:r>
            <a:r>
              <a:rPr lang="en-US" altLang="en-US" sz="2000" dirty="0" err="1">
                <a:cs typeface="Times New Roman" pitchFamily="18" charset="0"/>
              </a:rPr>
              <a:t>nmol</a:t>
            </a:r>
            <a:r>
              <a:rPr lang="en-US" altLang="en-US" sz="2000" dirty="0">
                <a:cs typeface="Times New Roman" pitchFamily="18" charset="0"/>
              </a:rPr>
              <a:t>/L</a:t>
            </a:r>
          </a:p>
          <a:p>
            <a:pPr lvl="1">
              <a:lnSpc>
                <a:spcPct val="80000"/>
              </a:lnSpc>
            </a:pPr>
            <a:r>
              <a:rPr lang="en-US" altLang="en-US" sz="2000" dirty="0">
                <a:cs typeface="Times New Roman" pitchFamily="18" charset="0"/>
              </a:rPr>
              <a:t>E.g., the correlation coefficient between vitamin D and cognitive function in the sample of 100 men is 0.15</a:t>
            </a:r>
          </a:p>
          <a:p>
            <a:pPr lvl="1">
              <a:lnSpc>
                <a:spcPct val="80000"/>
              </a:lnSpc>
              <a:buFont typeface="Wingdings" pitchFamily="2" charset="2"/>
              <a:buNone/>
            </a:pPr>
            <a:endParaRPr lang="en-US" altLang="en-US" sz="2000" dirty="0">
              <a:cs typeface="Times New Roman" pitchFamily="18" charset="0"/>
            </a:endParaRPr>
          </a:p>
          <a:p>
            <a:pPr>
              <a:lnSpc>
                <a:spcPct val="80000"/>
              </a:lnSpc>
            </a:pPr>
            <a:r>
              <a:rPr lang="en-US" altLang="en-US" sz="2400" b="1" u="sng" dirty="0">
                <a:cs typeface="Times New Roman" pitchFamily="18" charset="0"/>
              </a:rPr>
              <a:t>Population parameter</a:t>
            </a:r>
            <a:r>
              <a:rPr lang="en-US" altLang="en-US" sz="2400" dirty="0">
                <a:cs typeface="Times New Roman" pitchFamily="18" charset="0"/>
              </a:rPr>
              <a:t> – the true value/true effect in the entire population of interest</a:t>
            </a:r>
          </a:p>
          <a:p>
            <a:pPr lvl="1">
              <a:lnSpc>
                <a:spcPct val="80000"/>
              </a:lnSpc>
            </a:pPr>
            <a:r>
              <a:rPr lang="en-US" altLang="en-US" sz="2000" dirty="0">
                <a:cs typeface="Times New Roman" pitchFamily="18" charset="0"/>
              </a:rPr>
              <a:t>E.g., the true mean vitamin D in all middle-aged and older men is 62 </a:t>
            </a:r>
            <a:r>
              <a:rPr lang="en-US" altLang="en-US" sz="2000" dirty="0" err="1">
                <a:cs typeface="Times New Roman" pitchFamily="18" charset="0"/>
              </a:rPr>
              <a:t>nmol</a:t>
            </a:r>
            <a:r>
              <a:rPr lang="en-US" altLang="en-US" sz="2000" dirty="0">
                <a:cs typeface="Times New Roman" pitchFamily="18" charset="0"/>
              </a:rPr>
              <a:t>/L</a:t>
            </a:r>
          </a:p>
          <a:p>
            <a:pPr lvl="1">
              <a:lnSpc>
                <a:spcPct val="80000"/>
              </a:lnSpc>
            </a:pPr>
            <a:r>
              <a:rPr lang="en-US" altLang="en-US" sz="2000" dirty="0">
                <a:cs typeface="Times New Roman" pitchFamily="18" charset="0"/>
              </a:rPr>
              <a:t>E.g., the true correlation between vitamin D and cognitive function in all middle-aged and older men is 0.15 </a:t>
            </a:r>
          </a:p>
          <a:p>
            <a:pPr>
              <a:lnSpc>
                <a:spcPct val="80000"/>
              </a:lnSpc>
            </a:pPr>
            <a:endParaRPr lang="en-US" altLang="en-US" sz="2000" dirty="0">
              <a:cs typeface="Times New Roman" pitchFamily="18" charset="0"/>
            </a:endParaRPr>
          </a:p>
        </p:txBody>
      </p:sp>
    </p:spTree>
    <p:extLst>
      <p:ext uri="{BB962C8B-B14F-4D97-AF65-F5344CB8AC3E}">
        <p14:creationId xmlns:p14="http://schemas.microsoft.com/office/powerpoint/2010/main" val="7093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8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8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88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8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990378"/>
            <a:ext cx="7462180" cy="689291"/>
          </a:xfrm>
          <a:prstGeom prst="rect">
            <a:avLst/>
          </a:prstGeom>
        </p:spPr>
        <p:txBody>
          <a:bodyPr vert="horz" wrap="square" lIns="0" tIns="12065" rIns="0" bIns="0" rtlCol="0">
            <a:spAutoFit/>
          </a:bodyPr>
          <a:lstStyle/>
          <a:p>
            <a:pPr marL="12700">
              <a:lnSpc>
                <a:spcPct val="100000"/>
              </a:lnSpc>
              <a:spcBef>
                <a:spcPts val="95"/>
              </a:spcBef>
            </a:pPr>
            <a:r>
              <a:rPr spc="-5" dirty="0"/>
              <a:t>Case</a:t>
            </a:r>
            <a:r>
              <a:rPr spc="-25" dirty="0"/>
              <a:t> </a:t>
            </a:r>
            <a:r>
              <a:rPr dirty="0"/>
              <a:t>Study</a:t>
            </a:r>
            <a:r>
              <a:rPr spc="-10" dirty="0"/>
              <a:t> </a:t>
            </a:r>
            <a:r>
              <a:rPr spc="-5" dirty="0"/>
              <a:t>1: Step 2</a:t>
            </a:r>
          </a:p>
        </p:txBody>
      </p:sp>
      <p:pic>
        <p:nvPicPr>
          <p:cNvPr id="8" name="Picture 8" descr="Table&#10;&#10;Description automatically generated">
            <a:extLst>
              <a:ext uri="{FF2B5EF4-FFF2-40B4-BE49-F238E27FC236}">
                <a16:creationId xmlns:a16="http://schemas.microsoft.com/office/drawing/2014/main" xmlns="" id="{BCD567B4-4407-0D59-05F8-F864C67E6D3E}"/>
              </a:ext>
            </a:extLst>
          </p:cNvPr>
          <p:cNvPicPr>
            <a:picLocks noGrp="1" noChangeAspect="1"/>
          </p:cNvPicPr>
          <p:nvPr>
            <p:ph sz="half" idx="1"/>
          </p:nvPr>
        </p:nvPicPr>
        <p:blipFill>
          <a:blip r:embed="rId2"/>
          <a:stretch>
            <a:fillRect/>
          </a:stretch>
        </p:blipFill>
        <p:spPr>
          <a:xfrm>
            <a:off x="717550" y="1941591"/>
            <a:ext cx="3648737" cy="3127783"/>
          </a:xfrm>
        </p:spPr>
      </p:pic>
      <p:sp>
        <p:nvSpPr>
          <p:cNvPr id="7" name="Content Placeholder 6">
            <a:extLst>
              <a:ext uri="{FF2B5EF4-FFF2-40B4-BE49-F238E27FC236}">
                <a16:creationId xmlns:a16="http://schemas.microsoft.com/office/drawing/2014/main" xmlns="" id="{03A8D701-5A40-3B3A-962E-38C963222C9E}"/>
              </a:ext>
            </a:extLst>
          </p:cNvPr>
          <p:cNvSpPr>
            <a:spLocks noGrp="1"/>
          </p:cNvSpPr>
          <p:nvPr>
            <p:ph sz="half" idx="2"/>
          </p:nvPr>
        </p:nvSpPr>
        <p:spPr/>
        <p:txBody>
          <a:bodyPr vert="horz" lIns="45720" tIns="45720" rIns="4572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p:txBody>
      </p:sp>
      <p:pic>
        <p:nvPicPr>
          <p:cNvPr id="3" name="Picture 3">
            <a:extLst>
              <a:ext uri="{FF2B5EF4-FFF2-40B4-BE49-F238E27FC236}">
                <a16:creationId xmlns:a16="http://schemas.microsoft.com/office/drawing/2014/main" xmlns="" id="{3E0620B5-9A93-BBAB-E111-AF0D320D73EB}"/>
              </a:ext>
            </a:extLst>
          </p:cNvPr>
          <p:cNvPicPr>
            <a:picLocks noChangeAspect="1"/>
          </p:cNvPicPr>
          <p:nvPr/>
        </p:nvPicPr>
        <p:blipFill>
          <a:blip r:embed="rId3"/>
          <a:stretch>
            <a:fillRect/>
          </a:stretch>
        </p:blipFill>
        <p:spPr>
          <a:xfrm>
            <a:off x="4870141" y="1981200"/>
            <a:ext cx="2782039" cy="876300"/>
          </a:xfrm>
          <a:prstGeom prst="rect">
            <a:avLst/>
          </a:prstGeom>
        </p:spPr>
      </p:pic>
      <p:pic>
        <p:nvPicPr>
          <p:cNvPr id="4" name="Picture 4" descr="Logo, company name&#10;&#10;Description automatically generated">
            <a:extLst>
              <a:ext uri="{FF2B5EF4-FFF2-40B4-BE49-F238E27FC236}">
                <a16:creationId xmlns:a16="http://schemas.microsoft.com/office/drawing/2014/main" xmlns="" id="{799A8C08-9517-8804-7399-8DE23372F6CB}"/>
              </a:ext>
            </a:extLst>
          </p:cNvPr>
          <p:cNvPicPr>
            <a:picLocks noChangeAspect="1"/>
          </p:cNvPicPr>
          <p:nvPr/>
        </p:nvPicPr>
        <p:blipFill>
          <a:blip r:embed="rId4"/>
          <a:stretch>
            <a:fillRect/>
          </a:stretch>
        </p:blipFill>
        <p:spPr>
          <a:xfrm>
            <a:off x="4838517" y="2857500"/>
            <a:ext cx="3606025" cy="591169"/>
          </a:xfrm>
          <a:prstGeom prst="rect">
            <a:avLst/>
          </a:prstGeom>
        </p:spPr>
      </p:pic>
      <p:sp>
        <p:nvSpPr>
          <p:cNvPr id="5" name="Rectangle 4"/>
          <p:cNvSpPr/>
          <p:nvPr/>
        </p:nvSpPr>
        <p:spPr>
          <a:xfrm>
            <a:off x="4800857" y="3581400"/>
            <a:ext cx="3993893" cy="923330"/>
          </a:xfrm>
          <a:prstGeom prst="rect">
            <a:avLst/>
          </a:prstGeom>
        </p:spPr>
        <p:txBody>
          <a:bodyPr wrap="square">
            <a:spAutoFit/>
          </a:bodyPr>
          <a:lstStyle/>
          <a:p>
            <a:r>
              <a:rPr lang="en-US" b="1" dirty="0">
                <a:ea typeface="+mn-lt"/>
                <a:cs typeface="+mn-lt"/>
              </a:rPr>
              <a:t>Step 3: </a:t>
            </a:r>
            <a:r>
              <a:rPr lang="en-US" dirty="0">
                <a:ea typeface="+mn-lt"/>
                <a:cs typeface="+mn-lt"/>
              </a:rPr>
              <a:t>Collect the sample data and calculate the test statistics</a:t>
            </a:r>
          </a:p>
          <a:p>
            <a:r>
              <a:rPr lang="en-US" dirty="0">
                <a:ea typeface="+mn-lt"/>
                <a:cs typeface="+mn-lt"/>
              </a:rPr>
              <a:t>𝐷𝑒𝑔𝑟𝑒𝑒𝑜𝑓𝑓𝑟𝑒𝑒𝑑𝑜𝑚=𝑛−1=12−1=11</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86232" y="990378"/>
            <a:ext cx="7462180" cy="689291"/>
          </a:xfrm>
          <a:prstGeom prst="rect">
            <a:avLst/>
          </a:prstGeom>
        </p:spPr>
        <p:txBody>
          <a:bodyPr vert="horz" wrap="square" lIns="0" tIns="12065" rIns="0" bIns="0" rtlCol="0">
            <a:spAutoFit/>
          </a:bodyPr>
          <a:lstStyle/>
          <a:p>
            <a:pPr marL="12700">
              <a:lnSpc>
                <a:spcPct val="100000"/>
              </a:lnSpc>
              <a:spcBef>
                <a:spcPts val="95"/>
              </a:spcBef>
            </a:pPr>
            <a:r>
              <a:rPr spc="-5" dirty="0"/>
              <a:t>Case</a:t>
            </a:r>
            <a:r>
              <a:rPr spc="-25" dirty="0"/>
              <a:t> </a:t>
            </a:r>
            <a:r>
              <a:rPr dirty="0"/>
              <a:t>Study</a:t>
            </a:r>
            <a:r>
              <a:rPr spc="-10" dirty="0"/>
              <a:t> </a:t>
            </a:r>
            <a:r>
              <a:rPr spc="-5" dirty="0"/>
              <a:t>1: Step </a:t>
            </a:r>
            <a:r>
              <a:rPr lang="en-US" spc="-5" dirty="0"/>
              <a:t>3,4,5</a:t>
            </a:r>
            <a:endParaRPr spc="-5" dirty="0"/>
          </a:p>
        </p:txBody>
      </p:sp>
      <p:sp>
        <p:nvSpPr>
          <p:cNvPr id="5" name="Content Placeholder 4">
            <a:extLst>
              <a:ext uri="{FF2B5EF4-FFF2-40B4-BE49-F238E27FC236}">
                <a16:creationId xmlns:a16="http://schemas.microsoft.com/office/drawing/2014/main" xmlns="" id="{0F038DD4-C8C7-2A7E-221F-D46B446622F2}"/>
              </a:ext>
            </a:extLst>
          </p:cNvPr>
          <p:cNvSpPr>
            <a:spLocks noGrp="1"/>
          </p:cNvSpPr>
          <p:nvPr>
            <p:ph idx="1"/>
          </p:nvPr>
        </p:nvSpPr>
        <p:spPr>
          <a:xfrm>
            <a:off x="786233" y="2286000"/>
            <a:ext cx="3360318" cy="4023360"/>
          </a:xfrm>
        </p:spPr>
        <p:txBody>
          <a:bodyPr vert="horz" lIns="45720" tIns="45720" rIns="45720" bIns="45720" rtlCol="0" anchor="t">
            <a:normAutofit fontScale="70000" lnSpcReduction="20000"/>
          </a:bodyPr>
          <a:lstStyle/>
          <a:p>
            <a:r>
              <a:rPr lang="en-US" dirty="0" smtClean="0">
                <a:ea typeface="+mn-lt"/>
                <a:cs typeface="+mn-lt"/>
              </a:rPr>
              <a:t>As</a:t>
            </a:r>
            <a:r>
              <a:rPr lang="en-US" dirty="0">
                <a:ea typeface="+mn-lt"/>
                <a:cs typeface="+mn-lt"/>
              </a:rPr>
              <a:t> 𝐻1is one tailed, we shall determine the rejection region applying one tailed in the right tail because 𝐻1is more than type at 5%level of significance</a:t>
            </a:r>
          </a:p>
          <a:p>
            <a:r>
              <a:rPr lang="en-US" dirty="0">
                <a:ea typeface="+mn-lt"/>
                <a:cs typeface="+mn-lt"/>
              </a:rPr>
              <a:t>Using table of 𝑡−𝑑𝑖𝑠𝑡𝑟𝑖𝑏𝑢𝑡𝑖𝑜𝑛 for 11 degrees of freedom and with 5% level of significance,</a:t>
            </a:r>
            <a:endParaRPr lang="en-US" dirty="0"/>
          </a:p>
          <a:p>
            <a:r>
              <a:rPr lang="en-US" dirty="0" smtClean="0">
                <a:ea typeface="+mn-lt"/>
                <a:cs typeface="+mn-lt"/>
              </a:rPr>
              <a:t>Critical Value=1.796</a:t>
            </a:r>
            <a:endParaRPr lang="en-US" dirty="0">
              <a:ea typeface="+mn-lt"/>
              <a:cs typeface="+mn-lt"/>
            </a:endParaRPr>
          </a:p>
          <a:p>
            <a:r>
              <a:rPr lang="en-US" b="1" dirty="0">
                <a:ea typeface="+mn-lt"/>
                <a:cs typeface="+mn-lt"/>
              </a:rPr>
              <a:t>Step 4: </a:t>
            </a:r>
            <a:r>
              <a:rPr lang="en-US" dirty="0" smtClean="0">
                <a:ea typeface="+mn-lt"/>
                <a:cs typeface="+mn-lt"/>
              </a:rPr>
              <a:t>The</a:t>
            </a:r>
            <a:r>
              <a:rPr lang="en-US" dirty="0">
                <a:ea typeface="+mn-lt"/>
                <a:cs typeface="+mn-lt"/>
              </a:rPr>
              <a:t> observed value of </a:t>
            </a:r>
            <a:r>
              <a:rPr lang="en-US" dirty="0" smtClean="0">
                <a:ea typeface="+mn-lt"/>
                <a:cs typeface="+mn-lt"/>
              </a:rPr>
              <a:t>t(3.558)&gt; 1.796 which </a:t>
            </a:r>
            <a:r>
              <a:rPr lang="en-US" dirty="0">
                <a:ea typeface="+mn-lt"/>
                <a:cs typeface="+mn-lt"/>
              </a:rPr>
              <a:t>is in the rejection region and thus 𝐻0 is rejected at5%level of significance</a:t>
            </a:r>
          </a:p>
          <a:p>
            <a:r>
              <a:rPr lang="en-US" b="1" dirty="0">
                <a:ea typeface="+mn-lt"/>
                <a:cs typeface="+mn-lt"/>
              </a:rPr>
              <a:t>Step 5: </a:t>
            </a:r>
            <a:r>
              <a:rPr lang="en-US" dirty="0">
                <a:ea typeface="+mn-lt"/>
                <a:cs typeface="+mn-lt"/>
              </a:rPr>
              <a:t>Final comment and interpret the </a:t>
            </a:r>
            <a:r>
              <a:rPr lang="en-US" dirty="0" smtClean="0">
                <a:ea typeface="+mn-lt"/>
                <a:cs typeface="+mn-lt"/>
              </a:rPr>
              <a:t>result.</a:t>
            </a:r>
            <a:endParaRPr lang="en-US" dirty="0">
              <a:ea typeface="+mn-lt"/>
              <a:cs typeface="+mn-lt"/>
            </a:endParaRPr>
          </a:p>
          <a:p>
            <a:r>
              <a:rPr lang="en-US" dirty="0">
                <a:ea typeface="+mn-lt"/>
                <a:cs typeface="+mn-lt"/>
              </a:rPr>
              <a:t>We can conclude that the sample data indicate that coffee sales have increased</a:t>
            </a:r>
            <a:endParaRPr lang="en-US" dirty="0"/>
          </a:p>
        </p:txBody>
      </p:sp>
      <p:sp>
        <p:nvSpPr>
          <p:cNvPr id="4" name="object 4"/>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41</a:t>
            </a:fld>
            <a:endParaRP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150" y="1848604"/>
            <a:ext cx="764857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737350" y="5257800"/>
            <a:ext cx="457200" cy="2286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ject 4"/>
          <p:cNvPicPr/>
          <p:nvPr/>
        </p:nvPicPr>
        <p:blipFill rotWithShape="1">
          <a:blip r:embed="rId2" cstate="print"/>
          <a:srcRect r="9556"/>
          <a:stretch/>
        </p:blipFill>
        <p:spPr>
          <a:xfrm>
            <a:off x="20" y="10"/>
            <a:ext cx="9359880" cy="6857990"/>
          </a:xfrm>
          <a:prstGeom prst="rect">
            <a:avLst/>
          </a:prstGeom>
        </p:spPr>
      </p:pic>
      <p:sp>
        <p:nvSpPr>
          <p:cNvPr id="15" name="Rectangle 10">
            <a:extLst>
              <a:ext uri="{FF2B5EF4-FFF2-40B4-BE49-F238E27FC236}">
                <a16:creationId xmlns:a16="http://schemas.microsoft.com/office/drawing/2014/main" xmlns="" id="{57D175FC-84CC-4D12-A5E2-FA27D934E9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97936"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object 2"/>
          <p:cNvSpPr txBox="1">
            <a:spLocks noGrp="1"/>
          </p:cNvSpPr>
          <p:nvPr>
            <p:ph type="title"/>
          </p:nvPr>
        </p:nvSpPr>
        <p:spPr>
          <a:xfrm>
            <a:off x="786231" y="585216"/>
            <a:ext cx="4657545" cy="1499616"/>
          </a:xfrm>
          <a:prstGeom prst="rect">
            <a:avLst/>
          </a:prstGeom>
        </p:spPr>
        <p:txBody>
          <a:bodyPr vert="horz" lIns="0" tIns="12065" rIns="0" bIns="0" rtlCol="0">
            <a:normAutofit/>
          </a:bodyPr>
          <a:lstStyle/>
          <a:p>
            <a:pPr marL="12700">
              <a:spcBef>
                <a:spcPts val="95"/>
              </a:spcBef>
            </a:pPr>
            <a:r>
              <a:rPr lang="en-US" spc="-5">
                <a:solidFill>
                  <a:srgbClr val="000000"/>
                </a:solidFill>
              </a:rPr>
              <a:t>Case</a:t>
            </a:r>
            <a:r>
              <a:rPr lang="en-US" spc="-20">
                <a:solidFill>
                  <a:srgbClr val="000000"/>
                </a:solidFill>
              </a:rPr>
              <a:t> </a:t>
            </a:r>
            <a:r>
              <a:rPr lang="en-US">
                <a:solidFill>
                  <a:srgbClr val="000000"/>
                </a:solidFill>
              </a:rPr>
              <a:t>Study</a:t>
            </a:r>
            <a:r>
              <a:rPr lang="en-US" spc="-15">
                <a:solidFill>
                  <a:srgbClr val="000000"/>
                </a:solidFill>
              </a:rPr>
              <a:t> </a:t>
            </a:r>
            <a:r>
              <a:rPr lang="en-US" spc="-5">
                <a:solidFill>
                  <a:srgbClr val="000000"/>
                </a:solidFill>
              </a:rPr>
              <a:t>2:</a:t>
            </a:r>
            <a:r>
              <a:rPr lang="en-US" spc="-15">
                <a:solidFill>
                  <a:srgbClr val="000000"/>
                </a:solidFill>
              </a:rPr>
              <a:t> </a:t>
            </a:r>
            <a:r>
              <a:rPr lang="en-US" spc="-5">
                <a:solidFill>
                  <a:srgbClr val="000000"/>
                </a:solidFill>
              </a:rPr>
              <a:t>Machine Testing</a:t>
            </a:r>
          </a:p>
        </p:txBody>
      </p:sp>
      <p:cxnSp>
        <p:nvCxnSpPr>
          <p:cNvPr id="16" name="Straight Connector 12">
            <a:extLst>
              <a:ext uri="{FF2B5EF4-FFF2-40B4-BE49-F238E27FC236}">
                <a16:creationId xmlns:a16="http://schemas.microsoft.com/office/drawing/2014/main" xmlns="" id="{8AC38328-2D50-4DDB-BD20-28DE12E4996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584993"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xmlns="" id="{C8A24CEA-0586-C971-8CBC-27E8A44230DE}"/>
              </a:ext>
            </a:extLst>
          </p:cNvPr>
          <p:cNvSpPr>
            <a:spLocks noGrp="1"/>
          </p:cNvSpPr>
          <p:nvPr>
            <p:ph idx="1"/>
          </p:nvPr>
        </p:nvSpPr>
        <p:spPr>
          <a:xfrm>
            <a:off x="589181" y="2286000"/>
            <a:ext cx="5063961" cy="4023360"/>
          </a:xfrm>
        </p:spPr>
        <p:txBody>
          <a:bodyPr vert="horz" lIns="45720" tIns="45720" rIns="45720" bIns="45720" rtlCol="0" anchor="t">
            <a:normAutofit/>
          </a:bodyPr>
          <a:lstStyle/>
          <a:p>
            <a:endParaRPr lang="en-US" dirty="0">
              <a:solidFill>
                <a:srgbClr val="000000"/>
              </a:solidFill>
            </a:endParaRPr>
          </a:p>
          <a:p>
            <a:pPr marL="0" indent="0" algn="just">
              <a:buNone/>
            </a:pPr>
            <a:r>
              <a:rPr lang="en-US" dirty="0">
                <a:solidFill>
                  <a:srgbClr val="404040"/>
                </a:solidFill>
                <a:latin typeface="Times New Roman"/>
                <a:cs typeface="Times New Roman"/>
              </a:rPr>
              <a:t>Medicine production company packages medicine in a tube of 8 ml. In  maintaining the control of the amount of medicine in tubes, they use </a:t>
            </a:r>
            <a:r>
              <a:rPr lang="en-US" dirty="0" smtClean="0">
                <a:solidFill>
                  <a:srgbClr val="404040"/>
                </a:solidFill>
                <a:latin typeface="Times New Roman"/>
                <a:cs typeface="Times New Roman"/>
              </a:rPr>
              <a:t>a </a:t>
            </a:r>
            <a:r>
              <a:rPr lang="en-US" dirty="0">
                <a:solidFill>
                  <a:srgbClr val="404040"/>
                </a:solidFill>
                <a:latin typeface="Times New Roman"/>
                <a:cs typeface="Times New Roman"/>
              </a:rPr>
              <a:t> machine.</a:t>
            </a:r>
            <a:endParaRPr lang="en-US" dirty="0">
              <a:solidFill>
                <a:srgbClr val="000000"/>
              </a:solidFill>
              <a:latin typeface="Tw Cen MT" panose="020B0602020104020603"/>
              <a:cs typeface="Times New Roman"/>
            </a:endParaRPr>
          </a:p>
          <a:p>
            <a:pPr marL="0" indent="0" algn="just">
              <a:buNone/>
            </a:pPr>
            <a:r>
              <a:rPr lang="en-US" dirty="0">
                <a:solidFill>
                  <a:srgbClr val="404040"/>
                </a:solidFill>
                <a:latin typeface="Times New Roman"/>
                <a:cs typeface="Times New Roman"/>
              </a:rPr>
              <a:t>To monitor this control a sample of 16 tubes is taken from the production line at  random time interval and their contents are measured precisely. The mean amount  of medicine in these 16 tubes will be used to test the hypothesis that the machine  is indeed working properly.</a:t>
            </a:r>
            <a:endParaRPr lang="en-US" dirty="0">
              <a:ea typeface="+mn-lt"/>
              <a:cs typeface="+mn-lt"/>
            </a:endParaRPr>
          </a:p>
          <a:p>
            <a:endParaRPr lang="en-US" dirty="0"/>
          </a:p>
        </p:txBody>
      </p:sp>
      <p:sp>
        <p:nvSpPr>
          <p:cNvPr id="5" name="object 5"/>
          <p:cNvSpPr txBox="1">
            <a:spLocks noGrp="1"/>
          </p:cNvSpPr>
          <p:nvPr>
            <p:ph type="sldNum" sz="quarter" idx="12"/>
          </p:nvPr>
        </p:nvSpPr>
        <p:spPr>
          <a:xfrm>
            <a:off x="8319910" y="6470704"/>
            <a:ext cx="747493" cy="274320"/>
          </a:xfrm>
          <a:prstGeom prst="rect">
            <a:avLst/>
          </a:prstGeom>
        </p:spPr>
        <p:txBody>
          <a:bodyPr vert="horz" lIns="0" tIns="5715" rIns="0" bIns="0" rtlCol="0">
            <a:normAutofit/>
          </a:bodyPr>
          <a:lstStyle/>
          <a:p>
            <a:pPr marL="38100">
              <a:spcBef>
                <a:spcPts val="45"/>
              </a:spcBef>
            </a:pPr>
            <a:fld id="{81D60167-4931-47E6-BA6A-407CBD079E47}" type="slidenum">
              <a:rPr lang="en-US" sz="900">
                <a:solidFill>
                  <a:srgbClr val="FFFFFF"/>
                </a:solidFill>
              </a:rPr>
              <a:pPr marL="38100">
                <a:spcBef>
                  <a:spcPts val="45"/>
                </a:spcBef>
              </a:pPr>
              <a:t>42</a:t>
            </a:fld>
            <a:endParaRPr lang="en-US" sz="900">
              <a:solidFill>
                <a:srgbClr val="FFFFFF"/>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990378"/>
            <a:ext cx="7462180" cy="689291"/>
          </a:xfrm>
          <a:prstGeom prst="rect">
            <a:avLst/>
          </a:prstGeom>
        </p:spPr>
        <p:txBody>
          <a:bodyPr vert="horz" wrap="square" lIns="0" tIns="12065" rIns="0" bIns="0" rtlCol="0">
            <a:spAutoFit/>
          </a:bodyPr>
          <a:lstStyle/>
          <a:p>
            <a:pPr marL="12700">
              <a:lnSpc>
                <a:spcPct val="100000"/>
              </a:lnSpc>
              <a:spcBef>
                <a:spcPts val="95"/>
              </a:spcBef>
            </a:pPr>
            <a:r>
              <a:rPr spc="-5" dirty="0"/>
              <a:t>Case</a:t>
            </a:r>
            <a:r>
              <a:rPr spc="-25" dirty="0"/>
              <a:t> </a:t>
            </a:r>
            <a:r>
              <a:rPr dirty="0"/>
              <a:t>Study</a:t>
            </a:r>
            <a:r>
              <a:rPr spc="-10" dirty="0"/>
              <a:t> </a:t>
            </a:r>
            <a:r>
              <a:rPr spc="-5" dirty="0"/>
              <a:t>2:</a:t>
            </a:r>
            <a:r>
              <a:rPr spc="-15" dirty="0"/>
              <a:t> </a:t>
            </a:r>
            <a:r>
              <a:rPr dirty="0"/>
              <a:t>Step 1</a:t>
            </a:r>
          </a:p>
        </p:txBody>
      </p:sp>
      <p:sp>
        <p:nvSpPr>
          <p:cNvPr id="6" name="Content Placeholder 5">
            <a:extLst>
              <a:ext uri="{FF2B5EF4-FFF2-40B4-BE49-F238E27FC236}">
                <a16:creationId xmlns:a16="http://schemas.microsoft.com/office/drawing/2014/main" xmlns="" id="{97B40B37-DE36-8DFC-6AF4-B01975C24C2F}"/>
              </a:ext>
            </a:extLst>
          </p:cNvPr>
          <p:cNvSpPr>
            <a:spLocks noGrp="1"/>
          </p:cNvSpPr>
          <p:nvPr>
            <p:ph idx="1"/>
          </p:nvPr>
        </p:nvSpPr>
        <p:spPr/>
        <p:txBody>
          <a:bodyPr vert="horz" lIns="45720" tIns="45720" rIns="45720" bIns="45720" rtlCol="0" anchor="t">
            <a:normAutofit/>
          </a:bodyPr>
          <a:lstStyle/>
          <a:p>
            <a:pPr>
              <a:lnSpc>
                <a:spcPct val="100000"/>
              </a:lnSpc>
              <a:spcBef>
                <a:spcPts val="0"/>
              </a:spcBef>
              <a:spcAft>
                <a:spcPts val="0"/>
              </a:spcAft>
            </a:pPr>
            <a:r>
              <a:rPr lang="en-US" dirty="0">
                <a:latin typeface="TW Cen MT"/>
              </a:rPr>
              <a:t>Step 1: Specification of hypothesis and acceptable level of 𝛂</a:t>
            </a:r>
            <a:endParaRPr lang="en-US" dirty="0">
              <a:ea typeface="+mn-lt"/>
              <a:cs typeface="+mn-lt"/>
            </a:endParaRPr>
          </a:p>
          <a:p>
            <a:pPr>
              <a:lnSpc>
                <a:spcPct val="100000"/>
              </a:lnSpc>
              <a:spcBef>
                <a:spcPts val="0"/>
              </a:spcBef>
              <a:spcAft>
                <a:spcPts val="0"/>
              </a:spcAft>
            </a:pPr>
            <a:r>
              <a:rPr lang="en-US" dirty="0">
                <a:latin typeface="TW Cen MT"/>
              </a:rPr>
              <a:t>The hypotheses are given in terms of the population mean of medicine per tube.</a:t>
            </a:r>
            <a:endParaRPr lang="en-US" dirty="0">
              <a:ea typeface="+mn-lt"/>
              <a:cs typeface="+mn-lt"/>
            </a:endParaRPr>
          </a:p>
          <a:p>
            <a:pPr>
              <a:lnSpc>
                <a:spcPct val="100000"/>
              </a:lnSpc>
              <a:spcBef>
                <a:spcPts val="0"/>
              </a:spcBef>
              <a:spcAft>
                <a:spcPts val="0"/>
              </a:spcAft>
            </a:pPr>
            <a:r>
              <a:rPr lang="en-US" dirty="0">
                <a:latin typeface="TW Cen MT"/>
              </a:rPr>
              <a:t>The null hypothesis is</a:t>
            </a:r>
            <a:endParaRPr lang="en-US" dirty="0">
              <a:ea typeface="+mn-lt"/>
              <a:cs typeface="+mn-lt"/>
            </a:endParaRPr>
          </a:p>
          <a:p>
            <a:pPr>
              <a:lnSpc>
                <a:spcPct val="100000"/>
              </a:lnSpc>
              <a:spcBef>
                <a:spcPts val="0"/>
              </a:spcBef>
              <a:spcAft>
                <a:spcPts val="0"/>
              </a:spcAft>
            </a:pPr>
            <a:r>
              <a:rPr lang="en-US" dirty="0">
                <a:latin typeface="TW Cen MT"/>
              </a:rPr>
              <a:t>𝐻0:𝜇=8</a:t>
            </a:r>
            <a:endParaRPr lang="en-US" dirty="0">
              <a:ea typeface="+mn-lt"/>
              <a:cs typeface="+mn-lt"/>
            </a:endParaRPr>
          </a:p>
          <a:p>
            <a:pPr>
              <a:lnSpc>
                <a:spcPct val="100000"/>
              </a:lnSpc>
              <a:spcBef>
                <a:spcPts val="0"/>
              </a:spcBef>
              <a:spcAft>
                <a:spcPts val="0"/>
              </a:spcAft>
            </a:pPr>
            <a:r>
              <a:rPr lang="en-US" dirty="0">
                <a:latin typeface="TW Cen MT"/>
              </a:rPr>
              <a:t>The alternative hypothesis is</a:t>
            </a:r>
            <a:endParaRPr lang="en-US" dirty="0">
              <a:ea typeface="+mn-lt"/>
              <a:cs typeface="+mn-lt"/>
            </a:endParaRPr>
          </a:p>
          <a:p>
            <a:pPr>
              <a:lnSpc>
                <a:spcPct val="100000"/>
              </a:lnSpc>
              <a:spcBef>
                <a:spcPts val="0"/>
              </a:spcBef>
              <a:spcAft>
                <a:spcPts val="0"/>
              </a:spcAft>
            </a:pPr>
            <a:r>
              <a:rPr lang="en-US" dirty="0">
                <a:latin typeface="TW Cen MT"/>
              </a:rPr>
              <a:t>𝐻1:𝜇≠8</a:t>
            </a:r>
            <a:endParaRPr lang="en-US" dirty="0">
              <a:ea typeface="+mn-lt"/>
              <a:cs typeface="+mn-lt"/>
            </a:endParaRPr>
          </a:p>
          <a:p>
            <a:pPr>
              <a:lnSpc>
                <a:spcPct val="100000"/>
              </a:lnSpc>
              <a:spcBef>
                <a:spcPts val="0"/>
              </a:spcBef>
              <a:spcAft>
                <a:spcPts val="0"/>
              </a:spcAft>
            </a:pPr>
            <a:r>
              <a:rPr lang="en-US" dirty="0">
                <a:latin typeface="TW Cen MT"/>
              </a:rPr>
              <a:t>We assume 𝛼, the significance level in our hypothesis testing ≈0.05.</a:t>
            </a:r>
            <a:endParaRPr lang="en-US" dirty="0">
              <a:ea typeface="+mn-lt"/>
              <a:cs typeface="+mn-lt"/>
            </a:endParaRPr>
          </a:p>
          <a:p>
            <a:pPr>
              <a:lnSpc>
                <a:spcPct val="100000"/>
              </a:lnSpc>
              <a:spcBef>
                <a:spcPts val="95"/>
              </a:spcBef>
              <a:spcAft>
                <a:spcPts val="0"/>
              </a:spcAft>
            </a:pPr>
            <a:r>
              <a:rPr lang="en-US" dirty="0">
                <a:latin typeface="TW Cen MT"/>
              </a:rPr>
              <a:t>(This signifies the probability that the machine needs to be adjusted less than 5%)</a:t>
            </a:r>
            <a:endParaRPr lang="en-US" dirty="0">
              <a:ea typeface="+mn-lt"/>
              <a:cs typeface="+mn-lt"/>
            </a:endParaRPr>
          </a:p>
          <a:p>
            <a:endParaRPr lang="en-US" dirty="0"/>
          </a:p>
        </p:txBody>
      </p:sp>
      <p:sp>
        <p:nvSpPr>
          <p:cNvPr id="4" name="object 4"/>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43</a:t>
            </a:fld>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59C9B2-E7D5-0944-2C61-9D40DC595F75}"/>
              </a:ext>
            </a:extLst>
          </p:cNvPr>
          <p:cNvSpPr>
            <a:spLocks noGrp="1"/>
          </p:cNvSpPr>
          <p:nvPr>
            <p:ph type="title"/>
          </p:nvPr>
        </p:nvSpPr>
        <p:spPr/>
        <p:txBody>
          <a:bodyPr/>
          <a:lstStyle/>
          <a:p>
            <a:r>
              <a:rPr lang="en-US" dirty="0">
                <a:ea typeface="+mj-lt"/>
                <a:cs typeface="+mj-lt"/>
              </a:rPr>
              <a:t>CASE STUDY 2: STEP 2</a:t>
            </a:r>
          </a:p>
        </p:txBody>
      </p:sp>
      <p:sp>
        <p:nvSpPr>
          <p:cNvPr id="3" name="Content Placeholder 2">
            <a:extLst>
              <a:ext uri="{FF2B5EF4-FFF2-40B4-BE49-F238E27FC236}">
                <a16:creationId xmlns:a16="http://schemas.microsoft.com/office/drawing/2014/main" xmlns="" id="{9B6FF39C-2EC2-FF28-3AB5-397348FBF2C2}"/>
              </a:ext>
            </a:extLst>
          </p:cNvPr>
          <p:cNvSpPr>
            <a:spLocks noGrp="1"/>
          </p:cNvSpPr>
          <p:nvPr>
            <p:ph idx="1"/>
          </p:nvPr>
        </p:nvSpPr>
        <p:spPr/>
        <p:txBody>
          <a:bodyPr vert="horz" lIns="45720" tIns="45720" rIns="45720" bIns="45720" rtlCol="0" anchor="t">
            <a:normAutofit/>
          </a:bodyPr>
          <a:lstStyle/>
          <a:p>
            <a:r>
              <a:rPr lang="en-US" dirty="0">
                <a:ea typeface="+mn-lt"/>
                <a:cs typeface="+mn-lt"/>
              </a:rPr>
              <a:t>Step 2: Sample based test statistics and the rejection region for specified 𝐇𝟎</a:t>
            </a:r>
            <a:endParaRPr lang="en-US" dirty="0"/>
          </a:p>
          <a:p>
            <a:r>
              <a:rPr lang="en-US" dirty="0">
                <a:ea typeface="+mn-lt"/>
                <a:cs typeface="+mn-lt"/>
              </a:rPr>
              <a:t>Rejection region:</a:t>
            </a:r>
            <a:endParaRPr lang="en-US" dirty="0"/>
          </a:p>
          <a:p>
            <a:r>
              <a:rPr lang="en-US" dirty="0">
                <a:ea typeface="+mn-lt"/>
                <a:cs typeface="+mn-lt"/>
              </a:rPr>
              <a:t>Given 𝛼=0.05, which gives 𝑍&gt;1.96</a:t>
            </a:r>
          </a:p>
          <a:p>
            <a:r>
              <a:rPr lang="en-US" dirty="0">
                <a:ea typeface="+mn-lt"/>
                <a:cs typeface="+mn-lt"/>
              </a:rPr>
              <a:t>(obtained from standard normal calculation for 𝑛(𝑍:0,1)=0.025</a:t>
            </a:r>
          </a:p>
          <a:p>
            <a:r>
              <a:rPr lang="en-US" dirty="0">
                <a:ea typeface="+mn-lt"/>
                <a:cs typeface="+mn-lt"/>
              </a:rPr>
              <a:t>For a rejection region with two tailed test).</a:t>
            </a:r>
            <a:endParaRPr lang="en-US" dirty="0"/>
          </a:p>
        </p:txBody>
      </p:sp>
    </p:spTree>
    <p:extLst>
      <p:ext uri="{BB962C8B-B14F-4D97-AF65-F5344CB8AC3E}">
        <p14:creationId xmlns:p14="http://schemas.microsoft.com/office/powerpoint/2010/main" val="21169000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5A8F28-BAEF-3E7C-28D1-9543EBCE18B6}"/>
              </a:ext>
            </a:extLst>
          </p:cNvPr>
          <p:cNvSpPr>
            <a:spLocks noGrp="1"/>
          </p:cNvSpPr>
          <p:nvPr>
            <p:ph type="title"/>
          </p:nvPr>
        </p:nvSpPr>
        <p:spPr/>
        <p:txBody>
          <a:bodyPr/>
          <a:lstStyle/>
          <a:p>
            <a:r>
              <a:rPr lang="en-US" dirty="0"/>
              <a:t>CASE STUDY 2: STEP 3</a:t>
            </a:r>
            <a:endParaRPr lang="en-US" dirty="0">
              <a:ea typeface="+mj-lt"/>
              <a:cs typeface="+mj-lt"/>
            </a:endParaRPr>
          </a:p>
        </p:txBody>
      </p:sp>
      <p:sp>
        <p:nvSpPr>
          <p:cNvPr id="3" name="Content Placeholder 2">
            <a:extLst>
              <a:ext uri="{FF2B5EF4-FFF2-40B4-BE49-F238E27FC236}">
                <a16:creationId xmlns:a16="http://schemas.microsoft.com/office/drawing/2014/main" xmlns="" id="{BB316949-596A-4CC2-BD12-AB977B311CAD}"/>
              </a:ext>
            </a:extLst>
          </p:cNvPr>
          <p:cNvSpPr>
            <a:spLocks noGrp="1"/>
          </p:cNvSpPr>
          <p:nvPr>
            <p:ph idx="1"/>
          </p:nvPr>
        </p:nvSpPr>
        <p:spPr>
          <a:xfrm>
            <a:off x="641350" y="2286000"/>
            <a:ext cx="4350918" cy="4023360"/>
          </a:xfrm>
        </p:spPr>
        <p:txBody>
          <a:bodyPr vert="horz" lIns="45720" tIns="45720" rIns="45720" bIns="45720" rtlCol="0" anchor="t">
            <a:normAutofit/>
          </a:bodyPr>
          <a:lstStyle/>
          <a:p>
            <a:r>
              <a:rPr lang="en-US" dirty="0">
                <a:ea typeface="+mn-lt"/>
                <a:cs typeface="+mn-lt"/>
              </a:rPr>
              <a:t>Step 3: Collect the sample data and calculate the test statistics</a:t>
            </a:r>
            <a:endParaRPr lang="en-US" dirty="0"/>
          </a:p>
        </p:txBody>
      </p:sp>
      <p:pic>
        <p:nvPicPr>
          <p:cNvPr id="4" name="Picture 4" descr="Text, letter&#10;&#10;Description automatically generated">
            <a:extLst>
              <a:ext uri="{FF2B5EF4-FFF2-40B4-BE49-F238E27FC236}">
                <a16:creationId xmlns:a16="http://schemas.microsoft.com/office/drawing/2014/main" xmlns="" id="{4E58A689-CA6D-0F0E-6338-7C97BBD29E64}"/>
              </a:ext>
            </a:extLst>
          </p:cNvPr>
          <p:cNvPicPr>
            <a:picLocks noChangeAspect="1"/>
          </p:cNvPicPr>
          <p:nvPr/>
        </p:nvPicPr>
        <p:blipFill>
          <a:blip r:embed="rId2"/>
          <a:stretch>
            <a:fillRect/>
          </a:stretch>
        </p:blipFill>
        <p:spPr>
          <a:xfrm>
            <a:off x="717550" y="2895600"/>
            <a:ext cx="3633011" cy="2887936"/>
          </a:xfrm>
          <a:prstGeom prst="rect">
            <a:avLst/>
          </a:prstGeom>
        </p:spPr>
      </p:pic>
      <p:sp>
        <p:nvSpPr>
          <p:cNvPr id="5" name="TextBox 4"/>
          <p:cNvSpPr txBox="1"/>
          <p:nvPr/>
        </p:nvSpPr>
        <p:spPr>
          <a:xfrm>
            <a:off x="793750" y="5784290"/>
            <a:ext cx="3028330" cy="369332"/>
          </a:xfrm>
          <a:prstGeom prst="rect">
            <a:avLst/>
          </a:prstGeom>
          <a:noFill/>
        </p:spPr>
        <p:txBody>
          <a:bodyPr wrap="none" rtlCol="0">
            <a:spAutoFit/>
          </a:bodyPr>
          <a:lstStyle/>
          <a:p>
            <a:r>
              <a:rPr lang="en-IN" dirty="0" smtClean="0"/>
              <a:t>P Value=0.01390*2=0.0278 </a:t>
            </a:r>
            <a:endParaRPr lang="en-IN"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49" y="2274500"/>
            <a:ext cx="7846679" cy="420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576244" y="624840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048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5A252F-918C-4CDD-87DE-BFD97E6F8F40}"/>
              </a:ext>
            </a:extLst>
          </p:cNvPr>
          <p:cNvSpPr>
            <a:spLocks noGrp="1"/>
          </p:cNvSpPr>
          <p:nvPr>
            <p:ph type="title"/>
          </p:nvPr>
        </p:nvSpPr>
        <p:spPr/>
        <p:txBody>
          <a:bodyPr/>
          <a:lstStyle/>
          <a:p>
            <a:r>
              <a:rPr lang="en-US" dirty="0">
                <a:ea typeface="+mj-lt"/>
                <a:cs typeface="+mj-lt"/>
              </a:rPr>
              <a:t>CASE STUDY 2: STEP 4,5</a:t>
            </a:r>
          </a:p>
        </p:txBody>
      </p:sp>
      <p:sp>
        <p:nvSpPr>
          <p:cNvPr id="3" name="Content Placeholder 2">
            <a:extLst>
              <a:ext uri="{FF2B5EF4-FFF2-40B4-BE49-F238E27FC236}">
                <a16:creationId xmlns:a16="http://schemas.microsoft.com/office/drawing/2014/main" xmlns="" id="{9A2E7A9D-23B2-B0F0-5D96-FD16FFAFFE3B}"/>
              </a:ext>
            </a:extLst>
          </p:cNvPr>
          <p:cNvSpPr>
            <a:spLocks noGrp="1"/>
          </p:cNvSpPr>
          <p:nvPr>
            <p:ph idx="1"/>
          </p:nvPr>
        </p:nvSpPr>
        <p:spPr/>
        <p:txBody>
          <a:bodyPr vert="horz" lIns="45720" tIns="45720" rIns="45720" bIns="45720" rtlCol="0" anchor="t">
            <a:normAutofit/>
          </a:bodyPr>
          <a:lstStyle/>
          <a:p>
            <a:r>
              <a:rPr lang="en-US" dirty="0">
                <a:ea typeface="+mn-lt"/>
                <a:cs typeface="+mn-lt"/>
              </a:rPr>
              <a:t>Step 4: Make a decision to either reject or fail to reject H0</a:t>
            </a: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Step 5: 5 Final comment and interpret the result</a:t>
            </a:r>
            <a:endParaRPr lang="en-US" dirty="0"/>
          </a:p>
          <a:p>
            <a:r>
              <a:rPr lang="en-US" dirty="0">
                <a:ea typeface="+mn-lt"/>
                <a:cs typeface="+mn-lt"/>
              </a:rPr>
              <a:t>We conclude 𝜇≠8 and recommend that the machine be adjusted.</a:t>
            </a:r>
            <a:endParaRPr lang="en-US" dirty="0"/>
          </a:p>
        </p:txBody>
      </p:sp>
      <p:pic>
        <p:nvPicPr>
          <p:cNvPr id="4" name="Picture 4">
            <a:extLst>
              <a:ext uri="{FF2B5EF4-FFF2-40B4-BE49-F238E27FC236}">
                <a16:creationId xmlns:a16="http://schemas.microsoft.com/office/drawing/2014/main" xmlns="" id="{A3C5648E-0D25-03D3-37CA-EC8E44B02CDC}"/>
              </a:ext>
            </a:extLst>
          </p:cNvPr>
          <p:cNvPicPr>
            <a:picLocks noChangeAspect="1"/>
          </p:cNvPicPr>
          <p:nvPr/>
        </p:nvPicPr>
        <p:blipFill>
          <a:blip r:embed="rId2"/>
          <a:stretch>
            <a:fillRect/>
          </a:stretch>
        </p:blipFill>
        <p:spPr>
          <a:xfrm>
            <a:off x="1296975" y="2799187"/>
            <a:ext cx="3769377" cy="1899869"/>
          </a:xfrm>
          <a:prstGeom prst="rect">
            <a:avLst/>
          </a:prstGeom>
        </p:spPr>
      </p:pic>
      <p:pic>
        <p:nvPicPr>
          <p:cNvPr id="5" name="Picture 5">
            <a:extLst>
              <a:ext uri="{FF2B5EF4-FFF2-40B4-BE49-F238E27FC236}">
                <a16:creationId xmlns:a16="http://schemas.microsoft.com/office/drawing/2014/main" xmlns="" id="{CC279A3E-02F5-CBBF-4785-EFF50DE3B46F}"/>
              </a:ext>
            </a:extLst>
          </p:cNvPr>
          <p:cNvPicPr>
            <a:picLocks noChangeAspect="1"/>
          </p:cNvPicPr>
          <p:nvPr/>
        </p:nvPicPr>
        <p:blipFill>
          <a:blip r:embed="rId3"/>
          <a:stretch>
            <a:fillRect/>
          </a:stretch>
        </p:blipFill>
        <p:spPr>
          <a:xfrm>
            <a:off x="5264020" y="3647596"/>
            <a:ext cx="2867530" cy="523173"/>
          </a:xfrm>
          <a:prstGeom prst="rect">
            <a:avLst/>
          </a:prstGeom>
        </p:spPr>
      </p:pic>
      <p:sp>
        <p:nvSpPr>
          <p:cNvPr id="6" name="TextBox 5"/>
          <p:cNvSpPr txBox="1"/>
          <p:nvPr/>
        </p:nvSpPr>
        <p:spPr>
          <a:xfrm>
            <a:off x="5365750" y="3462930"/>
            <a:ext cx="885179" cy="369332"/>
          </a:xfrm>
          <a:prstGeom prst="rect">
            <a:avLst/>
          </a:prstGeom>
          <a:noFill/>
        </p:spPr>
        <p:txBody>
          <a:bodyPr wrap="none" rtlCol="0">
            <a:spAutoFit/>
          </a:bodyPr>
          <a:lstStyle/>
          <a:p>
            <a:r>
              <a:rPr lang="en-IN" dirty="0" smtClean="0"/>
              <a:t>Z=2.20</a:t>
            </a:r>
            <a:endParaRPr lang="en-IN" dirty="0"/>
          </a:p>
        </p:txBody>
      </p:sp>
      <p:sp>
        <p:nvSpPr>
          <p:cNvPr id="7" name="TextBox 6"/>
          <p:cNvSpPr txBox="1"/>
          <p:nvPr/>
        </p:nvSpPr>
        <p:spPr>
          <a:xfrm>
            <a:off x="5365750" y="4329724"/>
            <a:ext cx="3830087" cy="923330"/>
          </a:xfrm>
          <a:prstGeom prst="rect">
            <a:avLst/>
          </a:prstGeom>
          <a:noFill/>
        </p:spPr>
        <p:txBody>
          <a:bodyPr wrap="none" rtlCol="0">
            <a:spAutoFit/>
          </a:bodyPr>
          <a:lstStyle/>
          <a:p>
            <a:r>
              <a:rPr lang="en-IN" dirty="0" smtClean="0"/>
              <a:t>P Value=0.01390*2=0.0278</a:t>
            </a:r>
          </a:p>
          <a:p>
            <a:r>
              <a:rPr lang="en-IN" dirty="0" smtClean="0"/>
              <a:t>Since 0.0278&lt; 0.05 (Significance level)</a:t>
            </a:r>
          </a:p>
          <a:p>
            <a:r>
              <a:rPr lang="en-IN" dirty="0" smtClean="0"/>
              <a:t>Reject H</a:t>
            </a:r>
            <a:r>
              <a:rPr lang="en-IN" baseline="-25000" dirty="0" smtClean="0"/>
              <a:t>0</a:t>
            </a:r>
            <a:r>
              <a:rPr lang="en-IN" dirty="0" smtClean="0"/>
              <a:t> </a:t>
            </a:r>
            <a:endParaRPr lang="en-IN" dirty="0"/>
          </a:p>
        </p:txBody>
      </p:sp>
    </p:spTree>
    <p:extLst>
      <p:ext uri="{BB962C8B-B14F-4D97-AF65-F5344CB8AC3E}">
        <p14:creationId xmlns:p14="http://schemas.microsoft.com/office/powerpoint/2010/main" val="42564050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6DD1E5-597C-3FF0-977B-7E24ED16C1EF}"/>
              </a:ext>
            </a:extLst>
          </p:cNvPr>
          <p:cNvSpPr>
            <a:spLocks noGrp="1"/>
          </p:cNvSpPr>
          <p:nvPr>
            <p:ph type="title"/>
          </p:nvPr>
        </p:nvSpPr>
        <p:spPr/>
        <p:txBody>
          <a:bodyPr/>
          <a:lstStyle/>
          <a:p>
            <a:r>
              <a:rPr lang="en-US" dirty="0">
                <a:ea typeface="+mj-lt"/>
                <a:cs typeface="+mj-lt"/>
              </a:rPr>
              <a:t>Case Study 2: Alternative Test</a:t>
            </a:r>
            <a:endParaRPr lang="en-US" dirty="0"/>
          </a:p>
        </p:txBody>
      </p:sp>
      <p:sp>
        <p:nvSpPr>
          <p:cNvPr id="3" name="Content Placeholder 2">
            <a:extLst>
              <a:ext uri="{FF2B5EF4-FFF2-40B4-BE49-F238E27FC236}">
                <a16:creationId xmlns:a16="http://schemas.microsoft.com/office/drawing/2014/main" xmlns="" id="{25E3EF22-EC9B-485C-685C-3321CDD4F463}"/>
              </a:ext>
            </a:extLst>
          </p:cNvPr>
          <p:cNvSpPr>
            <a:spLocks noGrp="1"/>
          </p:cNvSpPr>
          <p:nvPr>
            <p:ph idx="1"/>
          </p:nvPr>
        </p:nvSpPr>
        <p:spPr/>
        <p:txBody>
          <a:bodyPr vert="horz" lIns="45720" tIns="45720" rIns="45720" bIns="45720" rtlCol="0" anchor="t">
            <a:normAutofit/>
          </a:bodyPr>
          <a:lstStyle/>
          <a:p>
            <a:r>
              <a:rPr lang="en-US" dirty="0">
                <a:ea typeface="+mn-lt"/>
                <a:cs typeface="+mn-lt"/>
              </a:rPr>
              <a:t>Suppose that in our initial setup of hypothesis test, if we choose</a:t>
            </a:r>
            <a:endParaRPr lang="en-US" dirty="0"/>
          </a:p>
          <a:p>
            <a:r>
              <a:rPr lang="en-US" dirty="0">
                <a:ea typeface="+mn-lt"/>
                <a:cs typeface="+mn-lt"/>
              </a:rPr>
              <a:t>𝛼=0.01instead of 0.05, then the test can be summarized as:</a:t>
            </a:r>
            <a:endParaRPr lang="en-US" dirty="0"/>
          </a:p>
        </p:txBody>
      </p:sp>
      <p:pic>
        <p:nvPicPr>
          <p:cNvPr id="4" name="Picture 4">
            <a:extLst>
              <a:ext uri="{FF2B5EF4-FFF2-40B4-BE49-F238E27FC236}">
                <a16:creationId xmlns:a16="http://schemas.microsoft.com/office/drawing/2014/main" xmlns="" id="{9DDD3D06-66CA-67CE-D4EC-68DB71AD40E8}"/>
              </a:ext>
            </a:extLst>
          </p:cNvPr>
          <p:cNvPicPr>
            <a:picLocks noChangeAspect="1"/>
          </p:cNvPicPr>
          <p:nvPr/>
        </p:nvPicPr>
        <p:blipFill>
          <a:blip r:embed="rId2"/>
          <a:stretch>
            <a:fillRect/>
          </a:stretch>
        </p:blipFill>
        <p:spPr>
          <a:xfrm>
            <a:off x="855237" y="3319035"/>
            <a:ext cx="5896736" cy="3310337"/>
          </a:xfrm>
          <a:prstGeom prst="rect">
            <a:avLst/>
          </a:prstGeom>
        </p:spPr>
      </p:pic>
    </p:spTree>
    <p:extLst>
      <p:ext uri="{BB962C8B-B14F-4D97-AF65-F5344CB8AC3E}">
        <p14:creationId xmlns:p14="http://schemas.microsoft.com/office/powerpoint/2010/main" val="31004544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C06630-F938-340D-2534-567D4AAC4772}"/>
              </a:ext>
            </a:extLst>
          </p:cNvPr>
          <p:cNvSpPr>
            <a:spLocks noGrp="1"/>
          </p:cNvSpPr>
          <p:nvPr>
            <p:ph type="title"/>
          </p:nvPr>
        </p:nvSpPr>
        <p:spPr/>
        <p:txBody>
          <a:bodyPr/>
          <a:lstStyle/>
          <a:p>
            <a:r>
              <a:rPr lang="en-US" dirty="0">
                <a:ea typeface="+mj-lt"/>
                <a:cs typeface="+mj-lt"/>
              </a:rPr>
              <a:t>Hypothesis Testing Strategies</a:t>
            </a:r>
            <a:endParaRPr lang="en-US" dirty="0"/>
          </a:p>
        </p:txBody>
      </p:sp>
      <p:sp>
        <p:nvSpPr>
          <p:cNvPr id="3" name="Content Placeholder 2">
            <a:extLst>
              <a:ext uri="{FF2B5EF4-FFF2-40B4-BE49-F238E27FC236}">
                <a16:creationId xmlns:a16="http://schemas.microsoft.com/office/drawing/2014/main" xmlns="" id="{9F2B65CB-A240-AF7C-89F1-F261FA0BC316}"/>
              </a:ext>
            </a:extLst>
          </p:cNvPr>
          <p:cNvSpPr>
            <a:spLocks noGrp="1"/>
          </p:cNvSpPr>
          <p:nvPr>
            <p:ph idx="1"/>
          </p:nvPr>
        </p:nvSpPr>
        <p:spPr/>
        <p:txBody>
          <a:bodyPr vert="horz" lIns="45720" tIns="45720" rIns="45720" bIns="45720" rtlCol="0" anchor="t">
            <a:normAutofit/>
          </a:bodyPr>
          <a:lstStyle/>
          <a:p>
            <a:pPr algn="just"/>
            <a:r>
              <a:rPr lang="en-US" dirty="0">
                <a:ea typeface="+mn-lt"/>
                <a:cs typeface="+mn-lt"/>
              </a:rPr>
              <a:t>The hypothesis testing determines the validity of an assumption (technically described as null hypothesis), with a view to choose between two conflicting hypothesis about the value of a population parameter</a:t>
            </a:r>
            <a:endParaRPr lang="en-US" dirty="0"/>
          </a:p>
          <a:p>
            <a:pPr algn="just"/>
            <a:endParaRPr lang="en-US" dirty="0">
              <a:ea typeface="+mn-lt"/>
              <a:cs typeface="+mn-lt"/>
            </a:endParaRPr>
          </a:p>
          <a:p>
            <a:pPr algn="just"/>
            <a:r>
              <a:rPr lang="en-US" dirty="0">
                <a:ea typeface="+mn-lt"/>
                <a:cs typeface="+mn-lt"/>
              </a:rPr>
              <a:t>There are two types of tests of hypotheses</a:t>
            </a:r>
            <a:endParaRPr lang="en-US" dirty="0"/>
          </a:p>
          <a:p>
            <a:pPr algn="just"/>
            <a:r>
              <a:rPr lang="en-US" dirty="0">
                <a:ea typeface="+mn-lt"/>
                <a:cs typeface="+mn-lt"/>
              </a:rPr>
              <a:t>1. Non parametric tests (also called distribution free test of hypotheses)</a:t>
            </a:r>
            <a:endParaRPr lang="en-US" dirty="0"/>
          </a:p>
          <a:p>
            <a:pPr algn="just"/>
            <a:r>
              <a:rPr lang="en-US" dirty="0"/>
              <a:t>2. </a:t>
            </a:r>
            <a:r>
              <a:rPr lang="en-US" dirty="0">
                <a:ea typeface="+mn-lt"/>
                <a:cs typeface="+mn-lt"/>
              </a:rPr>
              <a:t>Parametric tests (also called standard test of hypotheses)</a:t>
            </a:r>
            <a:endParaRPr lang="en-US" dirty="0"/>
          </a:p>
          <a:p>
            <a:pPr algn="just"/>
            <a:endParaRPr lang="en-US" dirty="0"/>
          </a:p>
        </p:txBody>
      </p:sp>
    </p:spTree>
    <p:extLst>
      <p:ext uri="{BB962C8B-B14F-4D97-AF65-F5344CB8AC3E}">
        <p14:creationId xmlns:p14="http://schemas.microsoft.com/office/powerpoint/2010/main" val="27495535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B91DA-CC1E-7B5F-C5EC-BB0134DB5214}"/>
              </a:ext>
            </a:extLst>
          </p:cNvPr>
          <p:cNvSpPr>
            <a:spLocks noGrp="1"/>
          </p:cNvSpPr>
          <p:nvPr>
            <p:ph type="title"/>
          </p:nvPr>
        </p:nvSpPr>
        <p:spPr/>
        <p:txBody>
          <a:bodyPr/>
          <a:lstStyle/>
          <a:p>
            <a:r>
              <a:rPr lang="en-US" dirty="0">
                <a:ea typeface="+mj-lt"/>
                <a:cs typeface="+mj-lt"/>
              </a:rPr>
              <a:t>Parametric Tests : Applications</a:t>
            </a:r>
            <a:endParaRPr lang="en-US" dirty="0"/>
          </a:p>
        </p:txBody>
      </p:sp>
      <p:sp>
        <p:nvSpPr>
          <p:cNvPr id="3" name="Content Placeholder 2">
            <a:extLst>
              <a:ext uri="{FF2B5EF4-FFF2-40B4-BE49-F238E27FC236}">
                <a16:creationId xmlns:a16="http://schemas.microsoft.com/office/drawing/2014/main" xmlns="" id="{07CF3FBE-4FCE-3E53-EFA6-714FBEFFF499}"/>
              </a:ext>
            </a:extLst>
          </p:cNvPr>
          <p:cNvSpPr>
            <a:spLocks noGrp="1"/>
          </p:cNvSpPr>
          <p:nvPr>
            <p:ph idx="1"/>
          </p:nvPr>
        </p:nvSpPr>
        <p:spPr/>
        <p:txBody>
          <a:bodyPr vert="horz" lIns="45720" tIns="45720" rIns="45720" bIns="45720" rtlCol="0" anchor="t">
            <a:normAutofit/>
          </a:bodyPr>
          <a:lstStyle/>
          <a:p>
            <a:r>
              <a:rPr lang="en-US" dirty="0">
                <a:ea typeface="+mn-lt"/>
                <a:cs typeface="+mn-lt"/>
              </a:rPr>
              <a:t>Usually assume certain properties of the population from which we draw samples</a:t>
            </a:r>
            <a:endParaRPr lang="en-US" dirty="0"/>
          </a:p>
          <a:p>
            <a:r>
              <a:rPr lang="en-US" dirty="0">
                <a:ea typeface="+mn-lt"/>
                <a:cs typeface="+mn-lt"/>
              </a:rPr>
              <a:t>• Observation come from a normal population</a:t>
            </a:r>
            <a:endParaRPr lang="en-US" dirty="0"/>
          </a:p>
          <a:p>
            <a:r>
              <a:rPr lang="en-US" dirty="0">
                <a:ea typeface="+mn-lt"/>
                <a:cs typeface="+mn-lt"/>
              </a:rPr>
              <a:t>• Sample size is small</a:t>
            </a:r>
            <a:endParaRPr lang="en-US" dirty="0"/>
          </a:p>
          <a:p>
            <a:r>
              <a:rPr lang="en-US" dirty="0">
                <a:ea typeface="+mn-lt"/>
                <a:cs typeface="+mn-lt"/>
              </a:rPr>
              <a:t>• Population parameters like mean, variance, </a:t>
            </a:r>
            <a:r>
              <a:rPr lang="en-US" dirty="0" err="1">
                <a:ea typeface="+mn-lt"/>
                <a:cs typeface="+mn-lt"/>
              </a:rPr>
              <a:t>etc</a:t>
            </a:r>
            <a:r>
              <a:rPr lang="en-US" dirty="0">
                <a:ea typeface="+mn-lt"/>
                <a:cs typeface="+mn-lt"/>
              </a:rPr>
              <a:t> are hold good</a:t>
            </a:r>
            <a:endParaRPr lang="en-US" dirty="0"/>
          </a:p>
          <a:p>
            <a:r>
              <a:rPr lang="en-US" dirty="0">
                <a:ea typeface="+mn-lt"/>
                <a:cs typeface="+mn-lt"/>
              </a:rPr>
              <a:t>• Requires measurement equivalent to interval scaled data</a:t>
            </a:r>
            <a:endParaRPr lang="en-US" dirty="0"/>
          </a:p>
        </p:txBody>
      </p:sp>
    </p:spTree>
    <p:extLst>
      <p:ext uri="{BB962C8B-B14F-4D97-AF65-F5344CB8AC3E}">
        <p14:creationId xmlns:p14="http://schemas.microsoft.com/office/powerpoint/2010/main" val="80140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1049368"/>
            <a:ext cx="7462180" cy="571310"/>
          </a:xfrm>
          <a:prstGeom prst="rect">
            <a:avLst/>
          </a:prstGeom>
        </p:spPr>
        <p:txBody>
          <a:bodyPr vert="horz" wrap="square" lIns="0" tIns="12065" rIns="0" bIns="0" rtlCol="0">
            <a:spAutoFit/>
          </a:bodyPr>
          <a:lstStyle/>
          <a:p>
            <a:pPr marL="12700"/>
            <a:r>
              <a:rPr lang="en-US" altLang="en-US" dirty="0"/>
              <a:t>Statistical Inference -</a:t>
            </a:r>
            <a:r>
              <a:rPr dirty="0"/>
              <a:t>Approaches</a:t>
            </a:r>
          </a:p>
        </p:txBody>
      </p:sp>
      <p:sp>
        <p:nvSpPr>
          <p:cNvPr id="6" name="Content Placeholder 5"/>
          <p:cNvSpPr>
            <a:spLocks noGrp="1"/>
          </p:cNvSpPr>
          <p:nvPr>
            <p:ph idx="1"/>
          </p:nvPr>
        </p:nvSpPr>
        <p:spPr/>
        <p:txBody>
          <a:bodyPr vert="horz" lIns="45720" tIns="45720" rIns="45720" bIns="45720" rtlCol="0" anchor="t">
            <a:noAutofit/>
          </a:bodyPr>
          <a:lstStyle/>
          <a:p>
            <a:pPr marL="0" indent="0" algn="just">
              <a:lnSpc>
                <a:spcPct val="120000"/>
              </a:lnSpc>
              <a:spcBef>
                <a:spcPts val="0"/>
              </a:spcBef>
              <a:buNone/>
            </a:pPr>
            <a:r>
              <a:rPr lang="en-US" sz="1800" b="1" dirty="0">
                <a:solidFill>
                  <a:srgbClr val="404040"/>
                </a:solidFill>
                <a:latin typeface="Times New Roman"/>
                <a:cs typeface="Times New Roman"/>
              </a:rPr>
              <a:t>Approach</a:t>
            </a:r>
            <a:r>
              <a:rPr lang="en-US" sz="1800" b="1" spc="-15" dirty="0">
                <a:solidFill>
                  <a:srgbClr val="404040"/>
                </a:solidFill>
                <a:latin typeface="Times New Roman"/>
                <a:cs typeface="Times New Roman"/>
              </a:rPr>
              <a:t> </a:t>
            </a:r>
            <a:r>
              <a:rPr lang="en-US" sz="1800" b="1" dirty="0">
                <a:solidFill>
                  <a:srgbClr val="404040"/>
                </a:solidFill>
                <a:latin typeface="Times New Roman"/>
                <a:cs typeface="Times New Roman"/>
              </a:rPr>
              <a:t>1:</a:t>
            </a:r>
            <a:r>
              <a:rPr lang="en-US" sz="1800" b="1" spc="-20" dirty="0">
                <a:solidFill>
                  <a:srgbClr val="404040"/>
                </a:solidFill>
                <a:latin typeface="Times New Roman"/>
                <a:cs typeface="Times New Roman"/>
              </a:rPr>
              <a:t> </a:t>
            </a:r>
            <a:r>
              <a:rPr lang="en-US" sz="1800" b="1" spc="-5" dirty="0">
                <a:solidFill>
                  <a:srgbClr val="404040"/>
                </a:solidFill>
                <a:latin typeface="Times New Roman"/>
                <a:cs typeface="Times New Roman"/>
              </a:rPr>
              <a:t>Hypothesis</a:t>
            </a:r>
            <a:r>
              <a:rPr lang="en-US" sz="1800" b="1" spc="-45" dirty="0">
                <a:solidFill>
                  <a:srgbClr val="404040"/>
                </a:solidFill>
                <a:latin typeface="Times New Roman"/>
                <a:cs typeface="Times New Roman"/>
              </a:rPr>
              <a:t> </a:t>
            </a:r>
            <a:r>
              <a:rPr lang="en-US" sz="1800" b="1" dirty="0">
                <a:solidFill>
                  <a:srgbClr val="404040"/>
                </a:solidFill>
                <a:latin typeface="Times New Roman"/>
                <a:cs typeface="Times New Roman"/>
              </a:rPr>
              <a:t>testing</a:t>
            </a:r>
            <a:endParaRPr lang="en-US" sz="1800" dirty="0">
              <a:latin typeface="Times New Roman"/>
              <a:cs typeface="Times New Roman"/>
            </a:endParaRPr>
          </a:p>
          <a:p>
            <a:pPr marL="0" indent="0" algn="just">
              <a:lnSpc>
                <a:spcPct val="120000"/>
              </a:lnSpc>
              <a:spcBef>
                <a:spcPts val="0"/>
              </a:spcBef>
              <a:buNone/>
            </a:pPr>
            <a:r>
              <a:rPr lang="en-US" sz="1800" spc="-60" dirty="0">
                <a:solidFill>
                  <a:srgbClr val="404040"/>
                </a:solidFill>
                <a:latin typeface="Times New Roman"/>
                <a:cs typeface="Times New Roman"/>
              </a:rPr>
              <a:t>We</a:t>
            </a:r>
            <a:r>
              <a:rPr lang="en-US" sz="1800" spc="155" dirty="0">
                <a:solidFill>
                  <a:srgbClr val="404040"/>
                </a:solidFill>
                <a:latin typeface="Times New Roman"/>
                <a:cs typeface="Times New Roman"/>
              </a:rPr>
              <a:t> </a:t>
            </a:r>
            <a:r>
              <a:rPr lang="en-US" sz="1800" spc="-5" dirty="0">
                <a:solidFill>
                  <a:srgbClr val="404040"/>
                </a:solidFill>
                <a:latin typeface="Times New Roman"/>
                <a:cs typeface="Times New Roman"/>
              </a:rPr>
              <a:t>hypothesize</a:t>
            </a:r>
            <a:r>
              <a:rPr lang="en-US" sz="1800" spc="160" dirty="0">
                <a:solidFill>
                  <a:srgbClr val="404040"/>
                </a:solidFill>
                <a:latin typeface="Times New Roman"/>
                <a:cs typeface="Times New Roman"/>
              </a:rPr>
              <a:t> </a:t>
            </a:r>
            <a:r>
              <a:rPr lang="en-US" sz="1800" spc="-5" dirty="0">
                <a:solidFill>
                  <a:srgbClr val="404040"/>
                </a:solidFill>
                <a:latin typeface="Times New Roman"/>
                <a:cs typeface="Times New Roman"/>
              </a:rPr>
              <a:t>that</a:t>
            </a:r>
            <a:r>
              <a:rPr lang="en-US" sz="1800" spc="165" dirty="0">
                <a:solidFill>
                  <a:srgbClr val="404040"/>
                </a:solidFill>
                <a:latin typeface="Times New Roman"/>
                <a:cs typeface="Times New Roman"/>
              </a:rPr>
              <a:t> </a:t>
            </a:r>
            <a:r>
              <a:rPr lang="en-US" sz="1800" spc="-5" dirty="0">
                <a:solidFill>
                  <a:srgbClr val="404040"/>
                </a:solidFill>
                <a:latin typeface="Times New Roman"/>
                <a:cs typeface="Times New Roman"/>
              </a:rPr>
              <a:t>one</a:t>
            </a:r>
            <a:r>
              <a:rPr lang="en-US" sz="1800" spc="160" dirty="0">
                <a:solidFill>
                  <a:srgbClr val="404040"/>
                </a:solidFill>
                <a:latin typeface="Times New Roman"/>
                <a:cs typeface="Times New Roman"/>
              </a:rPr>
              <a:t> </a:t>
            </a:r>
            <a:r>
              <a:rPr lang="en-US" sz="1800" dirty="0">
                <a:solidFill>
                  <a:srgbClr val="404040"/>
                </a:solidFill>
                <a:latin typeface="Times New Roman"/>
                <a:cs typeface="Times New Roman"/>
              </a:rPr>
              <a:t>or</a:t>
            </a:r>
            <a:r>
              <a:rPr lang="en-US" sz="1800" spc="165" dirty="0">
                <a:solidFill>
                  <a:srgbClr val="404040"/>
                </a:solidFill>
                <a:latin typeface="Times New Roman"/>
                <a:cs typeface="Times New Roman"/>
              </a:rPr>
              <a:t> </a:t>
            </a:r>
            <a:r>
              <a:rPr lang="en-US" sz="1800" spc="-5" dirty="0">
                <a:solidFill>
                  <a:srgbClr val="404040"/>
                </a:solidFill>
                <a:latin typeface="Times New Roman"/>
                <a:cs typeface="Times New Roman"/>
              </a:rPr>
              <a:t>more</a:t>
            </a:r>
            <a:r>
              <a:rPr lang="en-US" sz="1800" spc="160" dirty="0">
                <a:solidFill>
                  <a:srgbClr val="404040"/>
                </a:solidFill>
                <a:latin typeface="Times New Roman"/>
                <a:cs typeface="Times New Roman"/>
              </a:rPr>
              <a:t> </a:t>
            </a:r>
            <a:r>
              <a:rPr lang="en-US" sz="1800" spc="-5" dirty="0">
                <a:solidFill>
                  <a:srgbClr val="404040"/>
                </a:solidFill>
                <a:latin typeface="Times New Roman"/>
                <a:cs typeface="Times New Roman"/>
              </a:rPr>
              <a:t>parameter(s)</a:t>
            </a:r>
            <a:r>
              <a:rPr lang="en-US" sz="1800" spc="175" dirty="0">
                <a:solidFill>
                  <a:srgbClr val="404040"/>
                </a:solidFill>
                <a:latin typeface="Times New Roman"/>
                <a:cs typeface="Times New Roman"/>
              </a:rPr>
              <a:t> </a:t>
            </a:r>
            <a:r>
              <a:rPr lang="en-US" sz="1800" spc="-5" dirty="0">
                <a:solidFill>
                  <a:srgbClr val="404040"/>
                </a:solidFill>
                <a:latin typeface="Times New Roman"/>
                <a:cs typeface="Times New Roman"/>
              </a:rPr>
              <a:t>has</a:t>
            </a:r>
            <a:r>
              <a:rPr lang="en-US" sz="1800" spc="170" dirty="0">
                <a:solidFill>
                  <a:srgbClr val="404040"/>
                </a:solidFill>
                <a:latin typeface="Times New Roman"/>
                <a:cs typeface="Times New Roman"/>
              </a:rPr>
              <a:t> </a:t>
            </a:r>
            <a:r>
              <a:rPr lang="en-US" sz="1800" spc="-5" dirty="0">
                <a:solidFill>
                  <a:srgbClr val="404040"/>
                </a:solidFill>
                <a:latin typeface="Times New Roman"/>
                <a:cs typeface="Times New Roman"/>
              </a:rPr>
              <a:t>(have)</a:t>
            </a:r>
            <a:r>
              <a:rPr lang="en-US" sz="1800" spc="165" dirty="0">
                <a:solidFill>
                  <a:srgbClr val="404040"/>
                </a:solidFill>
                <a:latin typeface="Times New Roman"/>
                <a:cs typeface="Times New Roman"/>
              </a:rPr>
              <a:t> </a:t>
            </a:r>
            <a:r>
              <a:rPr lang="en-US" sz="1800" spc="-5" dirty="0">
                <a:solidFill>
                  <a:srgbClr val="404040"/>
                </a:solidFill>
                <a:latin typeface="Times New Roman"/>
                <a:cs typeface="Times New Roman"/>
              </a:rPr>
              <a:t>some</a:t>
            </a:r>
            <a:r>
              <a:rPr lang="en-US" sz="1800" spc="160" dirty="0">
                <a:solidFill>
                  <a:srgbClr val="404040"/>
                </a:solidFill>
                <a:latin typeface="Times New Roman"/>
                <a:cs typeface="Times New Roman"/>
              </a:rPr>
              <a:t> </a:t>
            </a:r>
            <a:r>
              <a:rPr lang="en-US" sz="1800" dirty="0">
                <a:solidFill>
                  <a:srgbClr val="404040"/>
                </a:solidFill>
                <a:latin typeface="Times New Roman"/>
                <a:cs typeface="Times New Roman"/>
              </a:rPr>
              <a:t>specific</a:t>
            </a:r>
            <a:r>
              <a:rPr lang="en-US" sz="1800" spc="150" dirty="0">
                <a:solidFill>
                  <a:srgbClr val="404040"/>
                </a:solidFill>
                <a:latin typeface="Times New Roman"/>
                <a:cs typeface="Times New Roman"/>
              </a:rPr>
              <a:t> </a:t>
            </a:r>
            <a:r>
              <a:rPr lang="en-US" sz="1800" spc="-5" dirty="0">
                <a:solidFill>
                  <a:srgbClr val="404040"/>
                </a:solidFill>
                <a:latin typeface="Times New Roman"/>
                <a:cs typeface="Times New Roman"/>
              </a:rPr>
              <a:t>value(s)</a:t>
            </a:r>
            <a:r>
              <a:rPr lang="en-US" sz="1800" spc="160" dirty="0">
                <a:solidFill>
                  <a:srgbClr val="404040"/>
                </a:solidFill>
                <a:latin typeface="Times New Roman"/>
                <a:cs typeface="Times New Roman"/>
              </a:rPr>
              <a:t> </a:t>
            </a:r>
            <a:r>
              <a:rPr lang="en-US" sz="1800" spc="-10" dirty="0">
                <a:solidFill>
                  <a:srgbClr val="404040"/>
                </a:solidFill>
                <a:latin typeface="Times New Roman"/>
                <a:cs typeface="Times New Roman"/>
              </a:rPr>
              <a:t>or </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relationship.</a:t>
            </a:r>
            <a:endParaRPr lang="en-US" sz="1800" dirty="0">
              <a:latin typeface="Times New Roman"/>
              <a:cs typeface="Times New Roman"/>
            </a:endParaRPr>
          </a:p>
          <a:p>
            <a:pPr marL="12065" marR="5080" indent="0" algn="just">
              <a:lnSpc>
                <a:spcPct val="120000"/>
              </a:lnSpc>
              <a:spcBef>
                <a:spcPts val="0"/>
              </a:spcBef>
              <a:buNone/>
              <a:tabLst>
                <a:tab pos="928369" algn="l"/>
                <a:tab pos="1355090" algn="l"/>
                <a:tab pos="2211705" algn="l"/>
                <a:tab pos="2832100" algn="l"/>
                <a:tab pos="3234690" algn="l"/>
                <a:tab pos="4461510" algn="l"/>
                <a:tab pos="5091430" algn="l"/>
                <a:tab pos="5446395" algn="l"/>
                <a:tab pos="5895975" algn="l"/>
                <a:tab pos="6284595" algn="l"/>
                <a:tab pos="6939915" algn="l"/>
              </a:tabLst>
            </a:pPr>
            <a:r>
              <a:rPr lang="en-US" sz="1800" dirty="0">
                <a:solidFill>
                  <a:srgbClr val="404040"/>
                </a:solidFill>
                <a:latin typeface="Times New Roman"/>
                <a:cs typeface="Times New Roman"/>
              </a:rPr>
              <a:t>Make our	</a:t>
            </a:r>
            <a:r>
              <a:rPr lang="en-US" sz="1800" spc="-15" dirty="0">
                <a:solidFill>
                  <a:srgbClr val="404040"/>
                </a:solidFill>
                <a:latin typeface="Times New Roman"/>
                <a:cs typeface="Times New Roman"/>
              </a:rPr>
              <a:t>d</a:t>
            </a:r>
            <a:r>
              <a:rPr lang="en-US" sz="1800" dirty="0">
                <a:solidFill>
                  <a:srgbClr val="404040"/>
                </a:solidFill>
                <a:latin typeface="Times New Roman"/>
                <a:cs typeface="Times New Roman"/>
              </a:rPr>
              <a:t>ec</a:t>
            </a:r>
            <a:r>
              <a:rPr lang="en-US" sz="1800" spc="-10" dirty="0">
                <a:solidFill>
                  <a:srgbClr val="404040"/>
                </a:solidFill>
                <a:latin typeface="Times New Roman"/>
                <a:cs typeface="Times New Roman"/>
              </a:rPr>
              <a:t>i</a:t>
            </a:r>
            <a:r>
              <a:rPr lang="en-US" sz="1800" dirty="0">
                <a:solidFill>
                  <a:srgbClr val="404040"/>
                </a:solidFill>
                <a:latin typeface="Times New Roman"/>
                <a:cs typeface="Times New Roman"/>
              </a:rPr>
              <a:t>s</a:t>
            </a:r>
            <a:r>
              <a:rPr lang="en-US" sz="1800" spc="-10" dirty="0">
                <a:solidFill>
                  <a:srgbClr val="404040"/>
                </a:solidFill>
                <a:latin typeface="Times New Roman"/>
                <a:cs typeface="Times New Roman"/>
              </a:rPr>
              <a:t>i</a:t>
            </a:r>
            <a:r>
              <a:rPr lang="en-US" sz="1800" dirty="0">
                <a:solidFill>
                  <a:srgbClr val="404040"/>
                </a:solidFill>
                <a:latin typeface="Times New Roman"/>
                <a:cs typeface="Times New Roman"/>
              </a:rPr>
              <a:t>on about	</a:t>
            </a:r>
            <a:r>
              <a:rPr lang="en-US" sz="1800" spc="-5" dirty="0">
                <a:solidFill>
                  <a:srgbClr val="404040"/>
                </a:solidFill>
                <a:latin typeface="Times New Roman"/>
                <a:cs typeface="Times New Roman"/>
              </a:rPr>
              <a:t>t</a:t>
            </a:r>
            <a:r>
              <a:rPr lang="en-US" sz="1800" dirty="0">
                <a:solidFill>
                  <a:srgbClr val="404040"/>
                </a:solidFill>
                <a:latin typeface="Times New Roman"/>
                <a:cs typeface="Times New Roman"/>
              </a:rPr>
              <a:t>he </a:t>
            </a:r>
            <a:r>
              <a:rPr lang="en-US" sz="1800" spc="-15" dirty="0">
                <a:solidFill>
                  <a:srgbClr val="404040"/>
                </a:solidFill>
                <a:latin typeface="Times New Roman"/>
                <a:cs typeface="Times New Roman"/>
              </a:rPr>
              <a:t>p</a:t>
            </a:r>
            <a:r>
              <a:rPr lang="en-US" sz="1800" dirty="0">
                <a:solidFill>
                  <a:srgbClr val="404040"/>
                </a:solidFill>
                <a:latin typeface="Times New Roman"/>
                <a:cs typeface="Times New Roman"/>
              </a:rPr>
              <a:t>ara</a:t>
            </a:r>
            <a:r>
              <a:rPr lang="en-US" sz="1800" spc="-15" dirty="0">
                <a:solidFill>
                  <a:srgbClr val="404040"/>
                </a:solidFill>
                <a:latin typeface="Times New Roman"/>
                <a:cs typeface="Times New Roman"/>
              </a:rPr>
              <a:t>m</a:t>
            </a:r>
            <a:r>
              <a:rPr lang="en-US" sz="1800" dirty="0">
                <a:solidFill>
                  <a:srgbClr val="404040"/>
                </a:solidFill>
                <a:latin typeface="Times New Roman"/>
                <a:cs typeface="Times New Roman"/>
              </a:rPr>
              <a:t>e</a:t>
            </a:r>
            <a:r>
              <a:rPr lang="en-US" sz="1800" spc="-10" dirty="0">
                <a:solidFill>
                  <a:srgbClr val="404040"/>
                </a:solidFill>
                <a:latin typeface="Times New Roman"/>
                <a:cs typeface="Times New Roman"/>
              </a:rPr>
              <a:t>t</a:t>
            </a:r>
            <a:r>
              <a:rPr lang="en-US" sz="1800" dirty="0">
                <a:solidFill>
                  <a:srgbClr val="404040"/>
                </a:solidFill>
                <a:latin typeface="Times New Roman"/>
                <a:cs typeface="Times New Roman"/>
              </a:rPr>
              <a:t>er</a:t>
            </a:r>
            <a:r>
              <a:rPr lang="en-US" sz="1800" spc="-10" dirty="0">
                <a:solidFill>
                  <a:srgbClr val="404040"/>
                </a:solidFill>
                <a:latin typeface="Times New Roman"/>
                <a:cs typeface="Times New Roman"/>
              </a:rPr>
              <a:t>(</a:t>
            </a:r>
            <a:r>
              <a:rPr lang="en-US" sz="1800" dirty="0">
                <a:solidFill>
                  <a:srgbClr val="404040"/>
                </a:solidFill>
                <a:latin typeface="Times New Roman"/>
                <a:cs typeface="Times New Roman"/>
              </a:rPr>
              <a:t>s) </a:t>
            </a:r>
            <a:r>
              <a:rPr lang="en-US" sz="1800" spc="-15" dirty="0">
                <a:solidFill>
                  <a:srgbClr val="404040"/>
                </a:solidFill>
                <a:latin typeface="Times New Roman"/>
                <a:cs typeface="Times New Roman"/>
              </a:rPr>
              <a:t>b</a:t>
            </a:r>
            <a:r>
              <a:rPr lang="en-US" sz="1800" dirty="0">
                <a:solidFill>
                  <a:srgbClr val="404040"/>
                </a:solidFill>
                <a:latin typeface="Times New Roman"/>
                <a:cs typeface="Times New Roman"/>
              </a:rPr>
              <a:t>as</a:t>
            </a:r>
            <a:r>
              <a:rPr lang="en-US" sz="1800" spc="-20" dirty="0">
                <a:solidFill>
                  <a:srgbClr val="404040"/>
                </a:solidFill>
                <a:latin typeface="Times New Roman"/>
                <a:cs typeface="Times New Roman"/>
              </a:rPr>
              <a:t>e</a:t>
            </a:r>
            <a:r>
              <a:rPr lang="en-US" sz="1800" dirty="0">
                <a:solidFill>
                  <a:srgbClr val="404040"/>
                </a:solidFill>
                <a:latin typeface="Times New Roman"/>
                <a:cs typeface="Times New Roman"/>
              </a:rPr>
              <a:t>d	on	o</a:t>
            </a:r>
            <a:r>
              <a:rPr lang="en-US" sz="1800" spc="-15" dirty="0">
                <a:solidFill>
                  <a:srgbClr val="404040"/>
                </a:solidFill>
                <a:latin typeface="Times New Roman"/>
                <a:cs typeface="Times New Roman"/>
              </a:rPr>
              <a:t>n</a:t>
            </a:r>
            <a:r>
              <a:rPr lang="en-US" sz="1800" dirty="0">
                <a:solidFill>
                  <a:srgbClr val="404040"/>
                </a:solidFill>
                <a:latin typeface="Times New Roman"/>
                <a:cs typeface="Times New Roman"/>
              </a:rPr>
              <a:t>e	(or	</a:t>
            </a:r>
            <a:r>
              <a:rPr lang="en-US" sz="1800" spc="-5" dirty="0">
                <a:solidFill>
                  <a:srgbClr val="404040"/>
                </a:solidFill>
                <a:latin typeface="Times New Roman"/>
                <a:cs typeface="Times New Roman"/>
              </a:rPr>
              <a:t>m</a:t>
            </a:r>
            <a:r>
              <a:rPr lang="en-US" sz="1800" dirty="0">
                <a:solidFill>
                  <a:srgbClr val="404040"/>
                </a:solidFill>
                <a:latin typeface="Times New Roman"/>
                <a:cs typeface="Times New Roman"/>
              </a:rPr>
              <a:t>ore)	</a:t>
            </a:r>
            <a:r>
              <a:rPr lang="en-US" sz="1800" spc="-20" dirty="0">
                <a:solidFill>
                  <a:srgbClr val="404040"/>
                </a:solidFill>
                <a:latin typeface="Times New Roman"/>
                <a:cs typeface="Times New Roman"/>
              </a:rPr>
              <a:t>s</a:t>
            </a:r>
            <a:r>
              <a:rPr lang="en-US" sz="1800" dirty="0">
                <a:solidFill>
                  <a:srgbClr val="404040"/>
                </a:solidFill>
                <a:latin typeface="Times New Roman"/>
                <a:cs typeface="Times New Roman"/>
              </a:rPr>
              <a:t>a</a:t>
            </a:r>
            <a:r>
              <a:rPr lang="en-US" sz="1800" spc="-10" dirty="0">
                <a:solidFill>
                  <a:srgbClr val="404040"/>
                </a:solidFill>
                <a:latin typeface="Times New Roman"/>
                <a:cs typeface="Times New Roman"/>
              </a:rPr>
              <a:t>m</a:t>
            </a:r>
            <a:r>
              <a:rPr lang="en-US" sz="1800" dirty="0">
                <a:solidFill>
                  <a:srgbClr val="404040"/>
                </a:solidFill>
                <a:latin typeface="Times New Roman"/>
                <a:cs typeface="Times New Roman"/>
              </a:rPr>
              <a:t>p</a:t>
            </a:r>
            <a:r>
              <a:rPr lang="en-US" sz="1800" spc="-10" dirty="0">
                <a:solidFill>
                  <a:srgbClr val="404040"/>
                </a:solidFill>
                <a:latin typeface="Times New Roman"/>
                <a:cs typeface="Times New Roman"/>
              </a:rPr>
              <a:t>l</a:t>
            </a:r>
            <a:r>
              <a:rPr lang="en-US" sz="1800" dirty="0">
                <a:solidFill>
                  <a:srgbClr val="404040"/>
                </a:solidFill>
                <a:latin typeface="Times New Roman"/>
                <a:cs typeface="Times New Roman"/>
              </a:rPr>
              <a:t>e  </a:t>
            </a:r>
            <a:r>
              <a:rPr lang="en-US" sz="1800" spc="-5" dirty="0">
                <a:solidFill>
                  <a:srgbClr val="404040"/>
                </a:solidFill>
                <a:latin typeface="Times New Roman"/>
                <a:cs typeface="Times New Roman"/>
              </a:rPr>
              <a:t>statistic(s)</a:t>
            </a:r>
            <a:endParaRPr lang="en-US" sz="1800" dirty="0">
              <a:latin typeface="Times New Roman"/>
              <a:cs typeface="Times New Roman"/>
            </a:endParaRPr>
          </a:p>
          <a:p>
            <a:pPr marL="12065" marR="5080" indent="0" algn="just">
              <a:lnSpc>
                <a:spcPct val="120000"/>
              </a:lnSpc>
              <a:spcBef>
                <a:spcPts val="0"/>
              </a:spcBef>
              <a:buNone/>
            </a:pPr>
            <a:r>
              <a:rPr lang="en-US" sz="1800" spc="-5" dirty="0">
                <a:solidFill>
                  <a:srgbClr val="404040"/>
                </a:solidFill>
                <a:latin typeface="Times New Roman"/>
                <a:cs typeface="Times New Roman"/>
              </a:rPr>
              <a:t>Accuracy</a:t>
            </a:r>
            <a:r>
              <a:rPr lang="en-US" sz="1800" spc="85" dirty="0">
                <a:solidFill>
                  <a:srgbClr val="404040"/>
                </a:solidFill>
                <a:latin typeface="Times New Roman"/>
                <a:cs typeface="Times New Roman"/>
              </a:rPr>
              <a:t> </a:t>
            </a:r>
            <a:r>
              <a:rPr lang="en-US" sz="1800" dirty="0">
                <a:solidFill>
                  <a:srgbClr val="404040"/>
                </a:solidFill>
                <a:latin typeface="Times New Roman"/>
                <a:cs typeface="Times New Roman"/>
              </a:rPr>
              <a:t>of</a:t>
            </a:r>
            <a:r>
              <a:rPr lang="en-US" sz="1800" spc="8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90" dirty="0">
                <a:solidFill>
                  <a:srgbClr val="404040"/>
                </a:solidFill>
                <a:latin typeface="Times New Roman"/>
                <a:cs typeface="Times New Roman"/>
              </a:rPr>
              <a:t> </a:t>
            </a:r>
            <a:r>
              <a:rPr lang="en-US" sz="1800" spc="-5" dirty="0">
                <a:solidFill>
                  <a:srgbClr val="404040"/>
                </a:solidFill>
                <a:latin typeface="Times New Roman"/>
                <a:cs typeface="Times New Roman"/>
              </a:rPr>
              <a:t>decision</a:t>
            </a:r>
            <a:r>
              <a:rPr lang="en-US" sz="1800" spc="110" dirty="0">
                <a:solidFill>
                  <a:srgbClr val="404040"/>
                </a:solidFill>
                <a:latin typeface="Times New Roman"/>
                <a:cs typeface="Times New Roman"/>
              </a:rPr>
              <a:t> </a:t>
            </a:r>
            <a:r>
              <a:rPr lang="en-US" sz="1800" spc="-5" dirty="0">
                <a:solidFill>
                  <a:srgbClr val="404040"/>
                </a:solidFill>
                <a:latin typeface="Times New Roman"/>
                <a:cs typeface="Times New Roman"/>
              </a:rPr>
              <a:t>is</a:t>
            </a:r>
            <a:r>
              <a:rPr lang="en-US" sz="1800" spc="105" dirty="0">
                <a:solidFill>
                  <a:srgbClr val="404040"/>
                </a:solidFill>
                <a:latin typeface="Times New Roman"/>
                <a:cs typeface="Times New Roman"/>
              </a:rPr>
              <a:t> </a:t>
            </a:r>
            <a:r>
              <a:rPr lang="en-US" sz="1800" spc="-5" dirty="0">
                <a:solidFill>
                  <a:srgbClr val="404040"/>
                </a:solidFill>
                <a:latin typeface="Times New Roman"/>
                <a:cs typeface="Times New Roman"/>
              </a:rPr>
              <a:t>expressed</a:t>
            </a:r>
            <a:r>
              <a:rPr lang="en-US" sz="1800" spc="90" dirty="0">
                <a:solidFill>
                  <a:srgbClr val="404040"/>
                </a:solidFill>
                <a:latin typeface="Times New Roman"/>
                <a:cs typeface="Times New Roman"/>
              </a:rPr>
              <a:t> </a:t>
            </a:r>
            <a:r>
              <a:rPr lang="en-US" sz="1800" spc="-5" dirty="0">
                <a:solidFill>
                  <a:srgbClr val="404040"/>
                </a:solidFill>
                <a:latin typeface="Times New Roman"/>
                <a:cs typeface="Times New Roman"/>
              </a:rPr>
              <a:t>as</a:t>
            </a:r>
            <a:r>
              <a:rPr lang="en-US" sz="1800" spc="9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90" dirty="0">
                <a:solidFill>
                  <a:srgbClr val="404040"/>
                </a:solidFill>
                <a:latin typeface="Times New Roman"/>
                <a:cs typeface="Times New Roman"/>
              </a:rPr>
              <a:t> </a:t>
            </a:r>
            <a:r>
              <a:rPr lang="en-US" sz="1800" spc="-5" dirty="0">
                <a:solidFill>
                  <a:srgbClr val="404040"/>
                </a:solidFill>
                <a:latin typeface="Times New Roman"/>
                <a:cs typeface="Times New Roman"/>
              </a:rPr>
              <a:t>probability</a:t>
            </a:r>
            <a:r>
              <a:rPr lang="en-US" sz="1800" spc="105" dirty="0">
                <a:solidFill>
                  <a:srgbClr val="404040"/>
                </a:solidFill>
                <a:latin typeface="Times New Roman"/>
                <a:cs typeface="Times New Roman"/>
              </a:rPr>
              <a:t> </a:t>
            </a:r>
            <a:r>
              <a:rPr lang="en-US" sz="1800" dirty="0">
                <a:solidFill>
                  <a:srgbClr val="404040"/>
                </a:solidFill>
                <a:latin typeface="Times New Roman"/>
                <a:cs typeface="Times New Roman"/>
              </a:rPr>
              <a:t>that</a:t>
            </a:r>
            <a:r>
              <a:rPr lang="en-US" sz="1800" spc="9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100" dirty="0">
                <a:solidFill>
                  <a:srgbClr val="404040"/>
                </a:solidFill>
                <a:latin typeface="Times New Roman"/>
                <a:cs typeface="Times New Roman"/>
              </a:rPr>
              <a:t> </a:t>
            </a:r>
            <a:r>
              <a:rPr lang="en-US" sz="1800" spc="-5" dirty="0">
                <a:solidFill>
                  <a:srgbClr val="A40020"/>
                </a:solidFill>
                <a:latin typeface="Times New Roman"/>
                <a:cs typeface="Times New Roman"/>
              </a:rPr>
              <a:t>decision</a:t>
            </a:r>
            <a:r>
              <a:rPr lang="en-US" sz="1800" spc="105" dirty="0">
                <a:solidFill>
                  <a:srgbClr val="A40020"/>
                </a:solidFill>
                <a:latin typeface="Times New Roman"/>
                <a:cs typeface="Times New Roman"/>
              </a:rPr>
              <a:t> </a:t>
            </a:r>
            <a:r>
              <a:rPr lang="en-US" sz="1800" spc="-10" dirty="0">
                <a:solidFill>
                  <a:srgbClr val="A40020"/>
                </a:solidFill>
                <a:latin typeface="Times New Roman"/>
                <a:cs typeface="Times New Roman"/>
              </a:rPr>
              <a:t>is </a:t>
            </a:r>
            <a:r>
              <a:rPr lang="en-US" sz="1800" spc="-409" dirty="0">
                <a:solidFill>
                  <a:srgbClr val="A40020"/>
                </a:solidFill>
                <a:latin typeface="Times New Roman"/>
                <a:cs typeface="Times New Roman"/>
              </a:rPr>
              <a:t> </a:t>
            </a:r>
            <a:r>
              <a:rPr lang="en-US" sz="1800" spc="-5" dirty="0">
                <a:solidFill>
                  <a:srgbClr val="A40020"/>
                </a:solidFill>
                <a:latin typeface="Times New Roman"/>
                <a:cs typeface="Times New Roman"/>
              </a:rPr>
              <a:t>incorrect</a:t>
            </a:r>
            <a:r>
              <a:rPr lang="en-US" sz="1800" spc="-5" dirty="0">
                <a:solidFill>
                  <a:srgbClr val="404040"/>
                </a:solidFill>
                <a:latin typeface="Times New Roman"/>
                <a:cs typeface="Times New Roman"/>
              </a:rPr>
              <a:t>.</a:t>
            </a:r>
          </a:p>
          <a:p>
            <a:pPr marL="0" indent="0" algn="just">
              <a:lnSpc>
                <a:spcPct val="120000"/>
              </a:lnSpc>
              <a:spcBef>
                <a:spcPts val="0"/>
              </a:spcBef>
              <a:buNone/>
            </a:pPr>
            <a:endParaRPr lang="en-US" sz="1800" b="1" dirty="0">
              <a:solidFill>
                <a:srgbClr val="404040"/>
              </a:solidFill>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US" sz="1800" b="1" dirty="0">
                <a:solidFill>
                  <a:srgbClr val="404040"/>
                </a:solidFill>
                <a:latin typeface="Times New Roman"/>
                <a:cs typeface="Times New Roman"/>
              </a:rPr>
              <a:t>Approach</a:t>
            </a:r>
            <a:r>
              <a:rPr lang="en-US" sz="1800" b="1" spc="-10" dirty="0">
                <a:solidFill>
                  <a:srgbClr val="404040"/>
                </a:solidFill>
                <a:latin typeface="Times New Roman"/>
                <a:cs typeface="Times New Roman"/>
              </a:rPr>
              <a:t> </a:t>
            </a:r>
            <a:r>
              <a:rPr lang="en-US" sz="1800" b="1" dirty="0">
                <a:solidFill>
                  <a:srgbClr val="404040"/>
                </a:solidFill>
                <a:latin typeface="Times New Roman"/>
                <a:cs typeface="Times New Roman"/>
              </a:rPr>
              <a:t>2:</a:t>
            </a:r>
            <a:r>
              <a:rPr lang="en-US" sz="1800" b="1" spc="-20" dirty="0">
                <a:solidFill>
                  <a:srgbClr val="404040"/>
                </a:solidFill>
                <a:latin typeface="Times New Roman"/>
                <a:cs typeface="Times New Roman"/>
              </a:rPr>
              <a:t> </a:t>
            </a:r>
            <a:r>
              <a:rPr lang="en-US" sz="1800" b="1" dirty="0">
                <a:solidFill>
                  <a:srgbClr val="404040"/>
                </a:solidFill>
                <a:latin typeface="Times New Roman"/>
                <a:cs typeface="Times New Roman"/>
              </a:rPr>
              <a:t>Confidence</a:t>
            </a:r>
            <a:r>
              <a:rPr lang="en-US" sz="1800" b="1" spc="-55" dirty="0">
                <a:solidFill>
                  <a:srgbClr val="404040"/>
                </a:solidFill>
                <a:latin typeface="Times New Roman"/>
                <a:cs typeface="Times New Roman"/>
              </a:rPr>
              <a:t> </a:t>
            </a:r>
            <a:r>
              <a:rPr lang="en-US" sz="1800" b="1" dirty="0">
                <a:solidFill>
                  <a:srgbClr val="404040"/>
                </a:solidFill>
                <a:latin typeface="Times New Roman"/>
                <a:cs typeface="Times New Roman"/>
              </a:rPr>
              <a:t>interval</a:t>
            </a:r>
            <a:r>
              <a:rPr lang="en-US" sz="1800" b="1" spc="-45" dirty="0">
                <a:solidFill>
                  <a:srgbClr val="404040"/>
                </a:solidFill>
                <a:latin typeface="Times New Roman"/>
                <a:cs typeface="Times New Roman"/>
              </a:rPr>
              <a:t> </a:t>
            </a:r>
            <a:r>
              <a:rPr lang="en-US" sz="1800" b="1" dirty="0">
                <a:solidFill>
                  <a:srgbClr val="404040"/>
                </a:solidFill>
                <a:latin typeface="Times New Roman"/>
                <a:cs typeface="Times New Roman"/>
              </a:rPr>
              <a:t>measurement</a:t>
            </a:r>
            <a:endParaRPr lang="en-US" sz="1800" dirty="0">
              <a:latin typeface="Times New Roman"/>
              <a:cs typeface="Times New Roman"/>
            </a:endParaRPr>
          </a:p>
          <a:p>
            <a:pPr marL="0" indent="0" algn="just">
              <a:lnSpc>
                <a:spcPct val="120000"/>
              </a:lnSpc>
              <a:spcBef>
                <a:spcPts val="0"/>
              </a:spcBef>
              <a:buNone/>
            </a:pPr>
            <a:r>
              <a:rPr lang="en-US" sz="1800" spc="-65" dirty="0">
                <a:solidFill>
                  <a:srgbClr val="404040"/>
                </a:solidFill>
                <a:latin typeface="Times New Roman"/>
                <a:cs typeface="Times New Roman"/>
              </a:rPr>
              <a:t>We</a:t>
            </a:r>
            <a:r>
              <a:rPr lang="en-US" sz="1800" spc="-15" dirty="0">
                <a:solidFill>
                  <a:srgbClr val="404040"/>
                </a:solidFill>
                <a:latin typeface="Times New Roman"/>
                <a:cs typeface="Times New Roman"/>
              </a:rPr>
              <a:t> </a:t>
            </a:r>
            <a:r>
              <a:rPr lang="en-US" sz="1800" spc="-5" dirty="0">
                <a:solidFill>
                  <a:srgbClr val="404040"/>
                </a:solidFill>
                <a:latin typeface="Times New Roman"/>
                <a:cs typeface="Times New Roman"/>
              </a:rPr>
              <a:t>estimate</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one</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(or</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more)</a:t>
            </a:r>
            <a:r>
              <a:rPr lang="en-US" sz="1800" spc="-5" dirty="0">
                <a:solidFill>
                  <a:srgbClr val="404040"/>
                </a:solidFill>
                <a:latin typeface="Times New Roman"/>
                <a:cs typeface="Times New Roman"/>
              </a:rPr>
              <a:t> parameter(s)</a:t>
            </a:r>
            <a:r>
              <a:rPr lang="en-US" sz="1800" spc="-20" dirty="0">
                <a:solidFill>
                  <a:srgbClr val="404040"/>
                </a:solidFill>
                <a:latin typeface="Times New Roman"/>
                <a:cs typeface="Times New Roman"/>
              </a:rPr>
              <a:t> </a:t>
            </a:r>
            <a:r>
              <a:rPr lang="en-US" sz="1800" spc="-5" dirty="0">
                <a:solidFill>
                  <a:srgbClr val="404040"/>
                </a:solidFill>
                <a:latin typeface="Times New Roman"/>
                <a:cs typeface="Times New Roman"/>
              </a:rPr>
              <a:t>using</a:t>
            </a:r>
            <a:r>
              <a:rPr lang="en-US" sz="1800" dirty="0">
                <a:solidFill>
                  <a:srgbClr val="404040"/>
                </a:solidFill>
                <a:latin typeface="Times New Roman"/>
                <a:cs typeface="Times New Roman"/>
              </a:rPr>
              <a:t> </a:t>
            </a:r>
            <a:r>
              <a:rPr lang="en-US" sz="1800" spc="-5" dirty="0">
                <a:solidFill>
                  <a:srgbClr val="404040"/>
                </a:solidFill>
                <a:latin typeface="Times New Roman"/>
                <a:cs typeface="Times New Roman"/>
              </a:rPr>
              <a:t>sample</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statistics.</a:t>
            </a:r>
            <a:endParaRPr lang="en-US" sz="1800" dirty="0">
              <a:latin typeface="Times New Roman"/>
              <a:cs typeface="Times New Roman"/>
            </a:endParaRPr>
          </a:p>
          <a:p>
            <a:pPr marL="0" indent="0" algn="just">
              <a:lnSpc>
                <a:spcPct val="120000"/>
              </a:lnSpc>
              <a:spcBef>
                <a:spcPts val="0"/>
              </a:spcBef>
              <a:buNone/>
            </a:pPr>
            <a:r>
              <a:rPr lang="en-US" sz="1800" spc="-5" dirty="0">
                <a:solidFill>
                  <a:srgbClr val="404040"/>
                </a:solidFill>
                <a:latin typeface="Times New Roman"/>
                <a:cs typeface="Times New Roman"/>
              </a:rPr>
              <a:t>This</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estimation</a:t>
            </a:r>
            <a:r>
              <a:rPr lang="en-US" sz="1800" spc="-25" dirty="0">
                <a:solidFill>
                  <a:srgbClr val="404040"/>
                </a:solidFill>
                <a:latin typeface="Times New Roman"/>
                <a:cs typeface="Times New Roman"/>
              </a:rPr>
              <a:t> </a:t>
            </a:r>
            <a:r>
              <a:rPr lang="en-US" sz="1800" spc="-5" dirty="0">
                <a:solidFill>
                  <a:srgbClr val="404040"/>
                </a:solidFill>
                <a:latin typeface="Times New Roman"/>
                <a:cs typeface="Times New Roman"/>
              </a:rPr>
              <a:t>usually</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done</a:t>
            </a:r>
            <a:r>
              <a:rPr lang="en-US" sz="1800" spc="-25" dirty="0">
                <a:solidFill>
                  <a:srgbClr val="404040"/>
                </a:solidFill>
                <a:latin typeface="Times New Roman"/>
                <a:cs typeface="Times New Roman"/>
              </a:rPr>
              <a:t> </a:t>
            </a:r>
            <a:r>
              <a:rPr lang="en-US" sz="1800" dirty="0">
                <a:solidFill>
                  <a:srgbClr val="404040"/>
                </a:solidFill>
                <a:latin typeface="Times New Roman"/>
                <a:cs typeface="Times New Roman"/>
              </a:rPr>
              <a:t>in</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20" dirty="0">
                <a:solidFill>
                  <a:srgbClr val="404040"/>
                </a:solidFill>
                <a:latin typeface="Times New Roman"/>
                <a:cs typeface="Times New Roman"/>
              </a:rPr>
              <a:t> </a:t>
            </a:r>
            <a:r>
              <a:rPr lang="en-US" sz="1800" dirty="0">
                <a:solidFill>
                  <a:srgbClr val="404040"/>
                </a:solidFill>
                <a:latin typeface="Times New Roman"/>
                <a:cs typeface="Times New Roman"/>
              </a:rPr>
              <a:t>form</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of </a:t>
            </a:r>
            <a:r>
              <a:rPr lang="en-US" sz="1800" spc="-5" dirty="0">
                <a:solidFill>
                  <a:srgbClr val="404040"/>
                </a:solidFill>
                <a:latin typeface="Times New Roman"/>
                <a:cs typeface="Times New Roman"/>
              </a:rPr>
              <a:t>an</a:t>
            </a:r>
            <a:r>
              <a:rPr lang="en-US" sz="1800" dirty="0">
                <a:solidFill>
                  <a:srgbClr val="404040"/>
                </a:solidFill>
                <a:latin typeface="Times New Roman"/>
                <a:cs typeface="Times New Roman"/>
              </a:rPr>
              <a:t> interval.</a:t>
            </a:r>
            <a:endParaRPr lang="en-US" sz="1800" dirty="0">
              <a:latin typeface="Times New Roman"/>
              <a:cs typeface="Times New Roman"/>
            </a:endParaRPr>
          </a:p>
          <a:p>
            <a:pPr marL="0" indent="0" algn="just">
              <a:lnSpc>
                <a:spcPct val="120000"/>
              </a:lnSpc>
              <a:spcBef>
                <a:spcPts val="0"/>
              </a:spcBef>
              <a:buNone/>
            </a:pPr>
            <a:r>
              <a:rPr lang="en-US" sz="1800" spc="-5" dirty="0">
                <a:solidFill>
                  <a:srgbClr val="404040"/>
                </a:solidFill>
                <a:latin typeface="Times New Roman"/>
                <a:cs typeface="Times New Roman"/>
              </a:rPr>
              <a:t>Accuracy</a:t>
            </a:r>
            <a:r>
              <a:rPr lang="en-US" sz="1800" spc="210" dirty="0">
                <a:solidFill>
                  <a:srgbClr val="404040"/>
                </a:solidFill>
                <a:latin typeface="Times New Roman"/>
                <a:cs typeface="Times New Roman"/>
              </a:rPr>
              <a:t> </a:t>
            </a:r>
            <a:r>
              <a:rPr lang="en-US" sz="1800" dirty="0">
                <a:solidFill>
                  <a:srgbClr val="404040"/>
                </a:solidFill>
                <a:latin typeface="Times New Roman"/>
                <a:cs typeface="Times New Roman"/>
              </a:rPr>
              <a:t>of</a:t>
            </a:r>
            <a:r>
              <a:rPr lang="en-US" sz="1800" spc="220"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215" dirty="0">
                <a:solidFill>
                  <a:srgbClr val="404040"/>
                </a:solidFill>
                <a:latin typeface="Times New Roman"/>
                <a:cs typeface="Times New Roman"/>
              </a:rPr>
              <a:t> </a:t>
            </a:r>
            <a:r>
              <a:rPr lang="en-US" sz="1800" spc="-5" dirty="0">
                <a:solidFill>
                  <a:srgbClr val="404040"/>
                </a:solidFill>
                <a:latin typeface="Times New Roman"/>
                <a:cs typeface="Times New Roman"/>
              </a:rPr>
              <a:t>decision</a:t>
            </a:r>
            <a:r>
              <a:rPr lang="en-US" sz="1800" spc="240" dirty="0">
                <a:solidFill>
                  <a:srgbClr val="404040"/>
                </a:solidFill>
                <a:latin typeface="Times New Roman"/>
                <a:cs typeface="Times New Roman"/>
              </a:rPr>
              <a:t> </a:t>
            </a:r>
            <a:r>
              <a:rPr lang="en-US" sz="1800" spc="-5" dirty="0">
                <a:solidFill>
                  <a:srgbClr val="404040"/>
                </a:solidFill>
                <a:latin typeface="Times New Roman"/>
                <a:cs typeface="Times New Roman"/>
              </a:rPr>
              <a:t>is</a:t>
            </a:r>
            <a:r>
              <a:rPr lang="en-US" sz="1800" spc="235" dirty="0">
                <a:solidFill>
                  <a:srgbClr val="404040"/>
                </a:solidFill>
                <a:latin typeface="Times New Roman"/>
                <a:cs typeface="Times New Roman"/>
              </a:rPr>
              <a:t> </a:t>
            </a:r>
            <a:r>
              <a:rPr lang="en-US" sz="1800" spc="-5" dirty="0">
                <a:solidFill>
                  <a:srgbClr val="404040"/>
                </a:solidFill>
                <a:latin typeface="Times New Roman"/>
                <a:cs typeface="Times New Roman"/>
              </a:rPr>
              <a:t>expressed</a:t>
            </a:r>
            <a:r>
              <a:rPr lang="en-US" sz="1800" spc="235" dirty="0">
                <a:solidFill>
                  <a:srgbClr val="404040"/>
                </a:solidFill>
                <a:latin typeface="Times New Roman"/>
                <a:cs typeface="Times New Roman"/>
              </a:rPr>
              <a:t> </a:t>
            </a:r>
            <a:r>
              <a:rPr lang="en-US" sz="1800" spc="-5" dirty="0">
                <a:solidFill>
                  <a:srgbClr val="404040"/>
                </a:solidFill>
                <a:latin typeface="Times New Roman"/>
                <a:cs typeface="Times New Roman"/>
              </a:rPr>
              <a:t>as</a:t>
            </a:r>
            <a:r>
              <a:rPr lang="en-US" sz="1800" spc="22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225" dirty="0">
                <a:solidFill>
                  <a:srgbClr val="404040"/>
                </a:solidFill>
                <a:latin typeface="Times New Roman"/>
                <a:cs typeface="Times New Roman"/>
              </a:rPr>
              <a:t> </a:t>
            </a:r>
            <a:r>
              <a:rPr lang="en-US" sz="1800" b="1" dirty="0">
                <a:latin typeface="Times New Roman"/>
                <a:cs typeface="Times New Roman"/>
              </a:rPr>
              <a:t>level</a:t>
            </a:r>
            <a:r>
              <a:rPr lang="en-US" sz="1800" b="1" spc="215" dirty="0">
                <a:latin typeface="Times New Roman"/>
                <a:cs typeface="Times New Roman"/>
              </a:rPr>
              <a:t> </a:t>
            </a:r>
            <a:r>
              <a:rPr lang="en-US" sz="1800" b="1" spc="-10" dirty="0">
                <a:latin typeface="Times New Roman"/>
                <a:cs typeface="Times New Roman"/>
              </a:rPr>
              <a:t>of</a:t>
            </a:r>
            <a:r>
              <a:rPr lang="en-US" sz="1800" b="1" spc="235" dirty="0">
                <a:latin typeface="Times New Roman"/>
                <a:cs typeface="Times New Roman"/>
              </a:rPr>
              <a:t> </a:t>
            </a:r>
            <a:r>
              <a:rPr lang="en-US" sz="1800" b="1" spc="-5" dirty="0">
                <a:latin typeface="Times New Roman"/>
                <a:cs typeface="Times New Roman"/>
              </a:rPr>
              <a:t>confidence</a:t>
            </a:r>
            <a:r>
              <a:rPr lang="en-US" sz="1800" b="1" spc="215" dirty="0">
                <a:latin typeface="Times New Roman"/>
                <a:cs typeface="Times New Roman"/>
              </a:rPr>
              <a:t> </a:t>
            </a:r>
            <a:r>
              <a:rPr lang="en-US" sz="1800" dirty="0">
                <a:solidFill>
                  <a:srgbClr val="404040"/>
                </a:solidFill>
                <a:latin typeface="Times New Roman"/>
                <a:cs typeface="Times New Roman"/>
              </a:rPr>
              <a:t>we</a:t>
            </a:r>
            <a:r>
              <a:rPr lang="en-US" sz="1800" spc="225" dirty="0">
                <a:solidFill>
                  <a:srgbClr val="404040"/>
                </a:solidFill>
                <a:latin typeface="Times New Roman"/>
                <a:cs typeface="Times New Roman"/>
              </a:rPr>
              <a:t> </a:t>
            </a:r>
            <a:r>
              <a:rPr lang="en-US" sz="1800" spc="-5" dirty="0">
                <a:solidFill>
                  <a:srgbClr val="404040"/>
                </a:solidFill>
                <a:latin typeface="Times New Roman"/>
                <a:cs typeface="Times New Roman"/>
              </a:rPr>
              <a:t>have</a:t>
            </a:r>
            <a:r>
              <a:rPr lang="en-US" sz="1800" spc="225" dirty="0">
                <a:solidFill>
                  <a:srgbClr val="404040"/>
                </a:solidFill>
                <a:latin typeface="Times New Roman"/>
                <a:cs typeface="Times New Roman"/>
              </a:rPr>
              <a:t> </a:t>
            </a:r>
            <a:r>
              <a:rPr lang="en-US" sz="1800" spc="-5" dirty="0">
                <a:solidFill>
                  <a:srgbClr val="404040"/>
                </a:solidFill>
                <a:latin typeface="Times New Roman"/>
                <a:cs typeface="Times New Roman"/>
              </a:rPr>
              <a:t>in</a:t>
            </a:r>
            <a:r>
              <a:rPr lang="en-US" sz="1800" spc="240" dirty="0">
                <a:solidFill>
                  <a:srgbClr val="404040"/>
                </a:solidFill>
                <a:latin typeface="Times New Roman"/>
                <a:cs typeface="Times New Roman"/>
              </a:rPr>
              <a:t> </a:t>
            </a:r>
            <a:r>
              <a:rPr lang="en-US" sz="1800" dirty="0">
                <a:solidFill>
                  <a:srgbClr val="404040"/>
                </a:solidFill>
                <a:latin typeface="Times New Roman"/>
                <a:cs typeface="Times New Roman"/>
              </a:rPr>
              <a:t>the </a:t>
            </a:r>
            <a:r>
              <a:rPr lang="en-US" sz="1800" spc="-5" dirty="0">
                <a:solidFill>
                  <a:srgbClr val="404040"/>
                </a:solidFill>
                <a:latin typeface="Times New Roman"/>
                <a:cs typeface="Times New Roman"/>
              </a:rPr>
              <a:t>interval.</a:t>
            </a:r>
            <a:endParaRPr lang="en-US" sz="1800" dirty="0">
              <a:latin typeface="Times New Roman"/>
              <a:cs typeface="Times New Roman"/>
            </a:endParaRPr>
          </a:p>
          <a:p>
            <a:pPr marL="297180" marR="5080" indent="-285115" algn="just">
              <a:lnSpc>
                <a:spcPct val="120000"/>
              </a:lnSpc>
              <a:spcBef>
                <a:spcPts val="0"/>
              </a:spcBef>
            </a:pPr>
            <a:endParaRPr lang="en-US" sz="1800" dirty="0">
              <a:latin typeface="Times New Roman"/>
              <a:cs typeface="Times New Roman"/>
            </a:endParaRPr>
          </a:p>
          <a:p>
            <a:pPr algn="just">
              <a:lnSpc>
                <a:spcPct val="120000"/>
              </a:lnSpc>
              <a:spcBef>
                <a:spcPts val="0"/>
              </a:spcBef>
            </a:pPr>
            <a:endParaRPr lang="en-US" sz="1800" dirty="0">
              <a:latin typeface="Times New Roman"/>
              <a:cs typeface="Times New Roman"/>
            </a:endParaRPr>
          </a:p>
        </p:txBody>
      </p:sp>
      <p:sp>
        <p:nvSpPr>
          <p:cNvPr id="5" name="object 5"/>
          <p:cNvSpPr txBox="1"/>
          <p:nvPr/>
        </p:nvSpPr>
        <p:spPr>
          <a:xfrm>
            <a:off x="6934454" y="6148188"/>
            <a:ext cx="136525" cy="1581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dirty="0">
                <a:solidFill>
                  <a:srgbClr val="045C75"/>
                </a:solidFill>
                <a:latin typeface="Trebuchet MS"/>
                <a:cs typeface="Trebuchet MS"/>
              </a:rPr>
              <a:t>5</a:t>
            </a:fld>
            <a:endParaRPr sz="900">
              <a:latin typeface="Trebuchet MS"/>
              <a:cs typeface="Trebuchet M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B88DE-2FBC-6C4D-51AD-4DB5845CAA3A}"/>
              </a:ext>
            </a:extLst>
          </p:cNvPr>
          <p:cNvSpPr>
            <a:spLocks noGrp="1"/>
          </p:cNvSpPr>
          <p:nvPr>
            <p:ph type="title"/>
          </p:nvPr>
        </p:nvSpPr>
        <p:spPr/>
        <p:txBody>
          <a:bodyPr/>
          <a:lstStyle/>
          <a:p>
            <a:r>
              <a:rPr lang="en-US">
                <a:ea typeface="+mj-lt"/>
                <a:cs typeface="+mj-lt"/>
              </a:rPr>
              <a:t>Parametric Tests</a:t>
            </a:r>
          </a:p>
        </p:txBody>
      </p:sp>
      <p:sp>
        <p:nvSpPr>
          <p:cNvPr id="3" name="Content Placeholder 2">
            <a:extLst>
              <a:ext uri="{FF2B5EF4-FFF2-40B4-BE49-F238E27FC236}">
                <a16:creationId xmlns:a16="http://schemas.microsoft.com/office/drawing/2014/main" xmlns="" id="{66E9844F-0FFD-FC9C-22F9-70822DEAE527}"/>
              </a:ext>
            </a:extLst>
          </p:cNvPr>
          <p:cNvSpPr>
            <a:spLocks noGrp="1"/>
          </p:cNvSpPr>
          <p:nvPr>
            <p:ph idx="1"/>
          </p:nvPr>
        </p:nvSpPr>
        <p:spPr/>
        <p:txBody>
          <a:bodyPr vert="horz" lIns="45720" tIns="45720" rIns="45720" bIns="45720" rtlCol="0" anchor="t">
            <a:normAutofit/>
          </a:bodyPr>
          <a:lstStyle/>
          <a:p>
            <a:r>
              <a:rPr lang="en-US" dirty="0">
                <a:ea typeface="+mn-lt"/>
                <a:cs typeface="+mn-lt"/>
              </a:rPr>
              <a:t>The widely used sampling distribution for parametric tests are</a:t>
            </a:r>
          </a:p>
          <a:p>
            <a:r>
              <a:rPr lang="en-US" dirty="0">
                <a:ea typeface="+mn-lt"/>
                <a:cs typeface="+mn-lt"/>
              </a:rPr>
              <a:t>1. 𝑍−𝑡𝑒𝑠𝑡</a:t>
            </a:r>
          </a:p>
          <a:p>
            <a:r>
              <a:rPr lang="en-US" dirty="0">
                <a:ea typeface="+mn-lt"/>
                <a:cs typeface="+mn-lt"/>
              </a:rPr>
              <a:t>2. 𝑡−𝑡𝑒𝑠𝑡</a:t>
            </a:r>
          </a:p>
          <a:p>
            <a:r>
              <a:rPr lang="en-US" dirty="0">
                <a:ea typeface="+mn-lt"/>
                <a:cs typeface="+mn-lt"/>
              </a:rPr>
              <a:t>3. 𝜒2−𝑡𝑒𝑠𝑡</a:t>
            </a:r>
          </a:p>
          <a:p>
            <a:r>
              <a:rPr lang="en-US" dirty="0">
                <a:ea typeface="+mn-lt"/>
                <a:cs typeface="+mn-lt"/>
              </a:rPr>
              <a:t>4. 𝐹−𝑡𝑒𝑠𝑡</a:t>
            </a:r>
          </a:p>
          <a:p>
            <a:r>
              <a:rPr lang="en-US" dirty="0">
                <a:ea typeface="+mn-lt"/>
                <a:cs typeface="+mn-lt"/>
              </a:rPr>
              <a:t>Note: All these tests are based on the assumption of normality (i e the source of data is considered to be normally distributed)</a:t>
            </a:r>
          </a:p>
        </p:txBody>
      </p:sp>
    </p:spTree>
    <p:extLst>
      <p:ext uri="{BB962C8B-B14F-4D97-AF65-F5344CB8AC3E}">
        <p14:creationId xmlns:p14="http://schemas.microsoft.com/office/powerpoint/2010/main" val="34769980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550" y="228600"/>
            <a:ext cx="8763000" cy="2031325"/>
          </a:xfrm>
          <a:prstGeom prst="rect">
            <a:avLst/>
          </a:prstGeom>
        </p:spPr>
        <p:txBody>
          <a:bodyPr wrap="square">
            <a:spAutoFit/>
          </a:bodyPr>
          <a:lstStyle/>
          <a:p>
            <a:r>
              <a:rPr lang="en-US" b="1" dirty="0" smtClean="0"/>
              <a:t>Problem: </a:t>
            </a:r>
            <a:r>
              <a:rPr lang="en-US" dirty="0" smtClean="0"/>
              <a:t>Jeffrey</a:t>
            </a:r>
            <a:r>
              <a:rPr lang="en-US" dirty="0"/>
              <a:t>, as an eight-year old, </a:t>
            </a:r>
            <a:r>
              <a:rPr lang="en-US" b="1" dirty="0"/>
              <a:t>established a mean time of 16.43 seconds</a:t>
            </a:r>
            <a:r>
              <a:rPr lang="en-US" dirty="0"/>
              <a:t> for swimming the 25-yard freestyle, with a </a:t>
            </a:r>
            <a:r>
              <a:rPr lang="en-US" b="1" dirty="0"/>
              <a:t>standard deviation of 0.8 seconds</a:t>
            </a:r>
            <a:r>
              <a:rPr lang="en-US" dirty="0"/>
              <a:t>. His dad, Frank, thought that Jeffrey could swim the 25-yard freestyle faster using goggles. Frank bought Jeffrey a new pair of expensive goggles and timed Jeffrey for </a:t>
            </a:r>
            <a:r>
              <a:rPr lang="en-US" b="1" dirty="0"/>
              <a:t>15 25-yard freestyle swims</a:t>
            </a:r>
            <a:r>
              <a:rPr lang="en-US" dirty="0"/>
              <a:t>. For the 15 swims, </a:t>
            </a:r>
            <a:r>
              <a:rPr lang="en-US" b="1" dirty="0"/>
              <a:t>Jeffrey's mean time was 16 seconds. Frank thought that the goggles helped Jeffrey to swim faster than the 16.43 seconds.</a:t>
            </a:r>
            <a:r>
              <a:rPr lang="en-US" dirty="0"/>
              <a:t> Conduct a hypothesis test using a preset </a:t>
            </a:r>
            <a:r>
              <a:rPr lang="en-US" i="1" dirty="0"/>
              <a:t>α</a:t>
            </a:r>
            <a:r>
              <a:rPr lang="en-US" dirty="0"/>
              <a:t> = 0.05.</a:t>
            </a:r>
          </a:p>
        </p:txBody>
      </p:sp>
      <p:sp>
        <p:nvSpPr>
          <p:cNvPr id="5" name="Rectangle 4"/>
          <p:cNvSpPr/>
          <p:nvPr/>
        </p:nvSpPr>
        <p:spPr>
          <a:xfrm>
            <a:off x="344142" y="2133600"/>
            <a:ext cx="8755408" cy="2308324"/>
          </a:xfrm>
          <a:prstGeom prst="rect">
            <a:avLst/>
          </a:prstGeom>
        </p:spPr>
        <p:txBody>
          <a:bodyPr wrap="square">
            <a:spAutoFit/>
          </a:bodyPr>
          <a:lstStyle/>
          <a:p>
            <a:r>
              <a:rPr lang="en-US" b="1" dirty="0"/>
              <a:t>Solution 1</a:t>
            </a:r>
          </a:p>
          <a:p>
            <a:r>
              <a:rPr lang="en-US" dirty="0" smtClean="0"/>
              <a:t>Since </a:t>
            </a:r>
            <a:r>
              <a:rPr lang="en-US" dirty="0"/>
              <a:t>the problem is about a mean, this is a </a:t>
            </a:r>
            <a:r>
              <a:rPr lang="en-US" b="1" dirty="0"/>
              <a:t>test of a single population mean</a:t>
            </a:r>
            <a:r>
              <a:rPr lang="en-US" dirty="0"/>
              <a:t>.</a:t>
            </a:r>
          </a:p>
          <a:p>
            <a:r>
              <a:rPr lang="en-US" dirty="0"/>
              <a:t>Set the null and alternative hypothesis:</a:t>
            </a:r>
          </a:p>
          <a:p>
            <a:r>
              <a:rPr lang="en-US" dirty="0"/>
              <a:t>In this case there is an implied challenge or claim. This is that the goggles will reduce the swimming time. The effect of this is to set the hypothesis as a one-tailed test. The claim will always be in the alternative hypothesis because the burden of proof always lies with the alternative. </a:t>
            </a:r>
            <a:r>
              <a:rPr lang="en-US" dirty="0" smtClean="0"/>
              <a:t>The </a:t>
            </a:r>
            <a:r>
              <a:rPr lang="en-US" dirty="0"/>
              <a:t>null and alternative hypotheses are thus:</a:t>
            </a:r>
          </a:p>
          <a:p>
            <a:r>
              <a:rPr lang="en-US" i="1" dirty="0"/>
              <a:t>H</a:t>
            </a:r>
            <a:r>
              <a:rPr lang="en-US" i="1" baseline="-25000" dirty="0"/>
              <a:t>0</a:t>
            </a:r>
            <a:r>
              <a:rPr lang="en-US" dirty="0"/>
              <a:t>: </a:t>
            </a:r>
            <a:r>
              <a:rPr lang="en-US" i="1" dirty="0"/>
              <a:t>μ</a:t>
            </a:r>
            <a:r>
              <a:rPr lang="en-US" dirty="0"/>
              <a:t> ≥ 16.43  </a:t>
            </a:r>
            <a:r>
              <a:rPr lang="en-US" i="1" dirty="0"/>
              <a:t>H</a:t>
            </a:r>
            <a:r>
              <a:rPr lang="en-US" i="1" baseline="-25000" dirty="0"/>
              <a:t>a</a:t>
            </a:r>
            <a:r>
              <a:rPr lang="en-US" dirty="0"/>
              <a:t>: </a:t>
            </a:r>
            <a:r>
              <a:rPr lang="en-US" i="1" dirty="0"/>
              <a:t>μ</a:t>
            </a:r>
            <a:r>
              <a:rPr lang="en-US" dirty="0"/>
              <a:t> &lt; 16.43</a:t>
            </a:r>
          </a:p>
        </p:txBody>
      </p:sp>
      <p:sp>
        <p:nvSpPr>
          <p:cNvPr id="9" name="Rectangle 8"/>
          <p:cNvSpPr/>
          <p:nvPr/>
        </p:nvSpPr>
        <p:spPr>
          <a:xfrm>
            <a:off x="344142" y="4457622"/>
            <a:ext cx="8374408" cy="923330"/>
          </a:xfrm>
          <a:prstGeom prst="rect">
            <a:avLst/>
          </a:prstGeom>
        </p:spPr>
        <p:txBody>
          <a:bodyPr wrap="square">
            <a:spAutoFit/>
          </a:bodyPr>
          <a:lstStyle/>
          <a:p>
            <a:r>
              <a:rPr lang="en-US" dirty="0"/>
              <a:t>For Jeffrey to swim faster, his time will be less than 16.43 seconds. The "&lt;" tells you this is left-tailed.</a:t>
            </a:r>
          </a:p>
          <a:p>
            <a:r>
              <a:rPr lang="en-US" dirty="0"/>
              <a:t>Determine the distribution needed:</a:t>
            </a:r>
          </a:p>
        </p:txBody>
      </p:sp>
      <p:sp>
        <p:nvSpPr>
          <p:cNvPr id="10" name="Rectangle 9"/>
          <p:cNvSpPr/>
          <p:nvPr/>
        </p:nvSpPr>
        <p:spPr>
          <a:xfrm>
            <a:off x="412750" y="5366548"/>
            <a:ext cx="8229600" cy="369332"/>
          </a:xfrm>
          <a:prstGeom prst="rect">
            <a:avLst/>
          </a:prstGeom>
        </p:spPr>
        <p:txBody>
          <a:bodyPr wrap="square">
            <a:spAutoFit/>
          </a:bodyPr>
          <a:lstStyle/>
          <a:p>
            <a:r>
              <a:rPr lang="en-US" dirty="0"/>
              <a:t>The sample size is less than 30 </a:t>
            </a:r>
            <a:r>
              <a:rPr lang="en-US" dirty="0" smtClean="0"/>
              <a:t>so </a:t>
            </a:r>
            <a:r>
              <a:rPr lang="en-US" dirty="0"/>
              <a:t>this is a t-test.</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100" y="5307255"/>
            <a:ext cx="8763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01430" y="5759936"/>
            <a:ext cx="1133644" cy="369332"/>
          </a:xfrm>
          <a:prstGeom prst="rect">
            <a:avLst/>
          </a:prstGeom>
        </p:spPr>
        <p:txBody>
          <a:bodyPr wrap="none">
            <a:spAutoFit/>
          </a:bodyPr>
          <a:lstStyle/>
          <a:p>
            <a:r>
              <a:rPr lang="el-GR" i="1" dirty="0"/>
              <a:t>μ</a:t>
            </a:r>
            <a:r>
              <a:rPr lang="el-GR" baseline="-25000" dirty="0"/>
              <a:t>0</a:t>
            </a:r>
            <a:r>
              <a:rPr lang="el-GR" dirty="0"/>
              <a:t> = 16.43</a:t>
            </a:r>
            <a:endParaRPr lang="en-US" dirty="0"/>
          </a:p>
        </p:txBody>
      </p:sp>
      <p:sp>
        <p:nvSpPr>
          <p:cNvPr id="13" name="Rectangle 12"/>
          <p:cNvSpPr/>
          <p:nvPr/>
        </p:nvSpPr>
        <p:spPr>
          <a:xfrm>
            <a:off x="1575254" y="5797244"/>
            <a:ext cx="2069797" cy="369332"/>
          </a:xfrm>
          <a:prstGeom prst="rect">
            <a:avLst/>
          </a:prstGeom>
        </p:spPr>
        <p:txBody>
          <a:bodyPr wrap="none">
            <a:spAutoFit/>
          </a:bodyPr>
          <a:lstStyle/>
          <a:p>
            <a:r>
              <a:rPr lang="en-US" i="1" dirty="0"/>
              <a:t>s</a:t>
            </a:r>
            <a:r>
              <a:rPr lang="en-US" dirty="0"/>
              <a:t> = 0.8, and </a:t>
            </a:r>
            <a:r>
              <a:rPr lang="en-US" i="1" dirty="0"/>
              <a:t>n</a:t>
            </a:r>
            <a:r>
              <a:rPr lang="en-US" dirty="0"/>
              <a:t> = 15.</a:t>
            </a:r>
          </a:p>
        </p:txBody>
      </p:sp>
      <mc:AlternateContent xmlns:mc="http://schemas.openxmlformats.org/markup-compatibility/2006" xmlns:a14="http://schemas.microsoft.com/office/drawing/2010/main">
        <mc:Choice Requires="a14">
          <p:sp>
            <p:nvSpPr>
              <p:cNvPr id="14" name="TextBox 13"/>
              <p:cNvSpPr txBox="1"/>
              <p:nvPr/>
            </p:nvSpPr>
            <p:spPr>
              <a:xfrm>
                <a:off x="3611817" y="5797244"/>
                <a:ext cx="961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𝑋</m:t>
                          </m:r>
                        </m:e>
                      </m:acc>
                      <m:r>
                        <a:rPr lang="en-US" b="0" i="1" smtClean="0">
                          <a:latin typeface="Cambria Math"/>
                        </a:rPr>
                        <m:t>=16</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611817" y="5797244"/>
                <a:ext cx="961353" cy="369332"/>
              </a:xfrm>
              <a:prstGeom prst="rect">
                <a:avLst/>
              </a:prstGeom>
              <a:blipFill rotWithShape="1">
                <a:blip r:embed="rId3"/>
                <a:stretch>
                  <a:fillRect/>
                </a:stretch>
              </a:blipFill>
            </p:spPr>
            <p:txBody>
              <a:bodyPr/>
              <a:lstStyle/>
              <a:p>
                <a:r>
                  <a:rPr lang="en-US">
                    <a:noFill/>
                  </a:rPr>
                  <a:t> </a:t>
                </a:r>
              </a:p>
            </p:txBody>
          </p:sp>
        </mc:Fallback>
      </mc:AlternateContent>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998" y="5648535"/>
            <a:ext cx="2952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5932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 y="152400"/>
            <a:ext cx="9067800" cy="923330"/>
          </a:xfrm>
          <a:prstGeom prst="rect">
            <a:avLst/>
          </a:prstGeom>
        </p:spPr>
        <p:txBody>
          <a:bodyPr wrap="square">
            <a:spAutoFit/>
          </a:bodyPr>
          <a:lstStyle/>
          <a:p>
            <a:r>
              <a:rPr lang="en-US" dirty="0"/>
              <a:t>For this problem the degrees of freedom are n-1, or 14. Looking up 14 degrees of freedom at the 0.05 column of the t-table we find 1.761</a:t>
            </a:r>
            <a:r>
              <a:rPr lang="en-US" dirty="0" smtClean="0"/>
              <a:t>.</a:t>
            </a:r>
            <a:r>
              <a:rPr lang="en-US" dirty="0"/>
              <a:t> This is the critical value and we can put this on our graph.</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990599"/>
            <a:ext cx="32861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298950" y="902781"/>
            <a:ext cx="4679950" cy="1754326"/>
          </a:xfrm>
          <a:prstGeom prst="rect">
            <a:avLst/>
          </a:prstGeom>
        </p:spPr>
        <p:txBody>
          <a:bodyPr>
            <a:spAutoFit/>
          </a:bodyPr>
          <a:lstStyle/>
          <a:p>
            <a:r>
              <a:rPr lang="en-US" dirty="0"/>
              <a:t>T</a:t>
            </a:r>
            <a:r>
              <a:rPr lang="en-US" dirty="0" smtClean="0"/>
              <a:t>he </a:t>
            </a:r>
            <a:r>
              <a:rPr lang="en-US" dirty="0"/>
              <a:t>test statistic is in the </a:t>
            </a:r>
            <a:r>
              <a:rPr lang="en-US" dirty="0" smtClean="0"/>
              <a:t>tail.</a:t>
            </a:r>
          </a:p>
          <a:p>
            <a:r>
              <a:rPr lang="en-US" dirty="0" smtClean="0"/>
              <a:t>The </a:t>
            </a:r>
            <a:r>
              <a:rPr lang="en-US" dirty="0"/>
              <a:t>probability that an average time of 16 minutes could come from a distribution with a population mean of 16.43 minutes is too unlikely for us to accept the null hypothesis. We cannot accept the null.</a:t>
            </a:r>
          </a:p>
        </p:txBody>
      </p:sp>
      <p:sp>
        <p:nvSpPr>
          <p:cNvPr id="4" name="Rectangle 3"/>
          <p:cNvSpPr/>
          <p:nvPr/>
        </p:nvSpPr>
        <p:spPr>
          <a:xfrm>
            <a:off x="4414492" y="2691031"/>
            <a:ext cx="4679950" cy="646331"/>
          </a:xfrm>
          <a:prstGeom prst="rect">
            <a:avLst/>
          </a:prstGeom>
        </p:spPr>
        <p:txBody>
          <a:bodyPr>
            <a:spAutoFit/>
          </a:bodyPr>
          <a:lstStyle/>
          <a:p>
            <a:r>
              <a:rPr lang="en-US" dirty="0" smtClean="0"/>
              <a:t>“</a:t>
            </a:r>
            <a:r>
              <a:rPr lang="en-US" dirty="0"/>
              <a:t>With 95% significance we believe that the goggles improves swimming speed”</a:t>
            </a:r>
          </a:p>
        </p:txBody>
      </p:sp>
      <p:sp>
        <p:nvSpPr>
          <p:cNvPr id="5" name="Rectangle 4"/>
          <p:cNvSpPr/>
          <p:nvPr/>
        </p:nvSpPr>
        <p:spPr>
          <a:xfrm>
            <a:off x="4414492" y="3480066"/>
            <a:ext cx="4539836" cy="3416320"/>
          </a:xfrm>
          <a:prstGeom prst="rect">
            <a:avLst/>
          </a:prstGeom>
        </p:spPr>
        <p:txBody>
          <a:bodyPr wrap="square">
            <a:spAutoFit/>
          </a:bodyPr>
          <a:lstStyle/>
          <a:p>
            <a:r>
              <a:rPr lang="en-US" dirty="0"/>
              <a:t>If we wished to use the p-value system of reaching a conclusion we would calculate the statistic and take the additional step to find the probability of being 2.08 standard deviations from the mean on a t-distribution. This value is .0187. Comparing this to the α-level of .05 we see that we cannot accept the null. The p-value has been put on the graph as the shaded area beyond -2.08 and it shows that it is smaller than the hatched area which is the alpha level of 0.05. Both methods reach the same conclusion that we cannot accept the null hypothesis.</a:t>
            </a:r>
          </a:p>
        </p:txBody>
      </p:sp>
    </p:spTree>
    <p:extLst>
      <p:ext uri="{BB962C8B-B14F-4D97-AF65-F5344CB8AC3E}">
        <p14:creationId xmlns:p14="http://schemas.microsoft.com/office/powerpoint/2010/main" val="3719083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 y="228600"/>
            <a:ext cx="8991600" cy="2031325"/>
          </a:xfrm>
          <a:prstGeom prst="rect">
            <a:avLst/>
          </a:prstGeom>
        </p:spPr>
        <p:txBody>
          <a:bodyPr wrap="square">
            <a:spAutoFit/>
          </a:bodyPr>
          <a:lstStyle/>
          <a:p>
            <a:r>
              <a:rPr lang="en-US" b="1" dirty="0" smtClean="0"/>
              <a:t>Problem: </a:t>
            </a:r>
            <a:r>
              <a:rPr lang="en-US" dirty="0" smtClean="0"/>
              <a:t>Jane </a:t>
            </a:r>
            <a:r>
              <a:rPr lang="en-US" dirty="0"/>
              <a:t>has just begun her new job as on the sales force of a very competitive company. In a sample of 16 sales calls it was found that she closed the contract for an average value of 108 dollars with a standard deviation of 12 dollars. Test at 5% significance that the population mean is at least 100 dollars against the alternative that it is less than 100 dollars. Company policy requires that new members of the sales force must exceed an average of $100 per contract during the trial employment period. Can we conclude that Jane has met this requirement at the significance level of 95%?</a:t>
            </a:r>
          </a:p>
        </p:txBody>
      </p:sp>
      <p:sp>
        <p:nvSpPr>
          <p:cNvPr id="3" name="Rectangle 2"/>
          <p:cNvSpPr/>
          <p:nvPr/>
        </p:nvSpPr>
        <p:spPr>
          <a:xfrm>
            <a:off x="260350" y="2286421"/>
            <a:ext cx="8839200" cy="2308324"/>
          </a:xfrm>
          <a:prstGeom prst="rect">
            <a:avLst/>
          </a:prstGeom>
        </p:spPr>
        <p:txBody>
          <a:bodyPr wrap="square">
            <a:spAutoFit/>
          </a:bodyPr>
          <a:lstStyle/>
          <a:p>
            <a:r>
              <a:rPr lang="en-US" b="1" dirty="0"/>
              <a:t>Solution 1</a:t>
            </a:r>
          </a:p>
          <a:p>
            <a:r>
              <a:rPr lang="en-US" dirty="0"/>
              <a:t>H</a:t>
            </a:r>
            <a:r>
              <a:rPr lang="en-US" baseline="-25000" dirty="0"/>
              <a:t>0</a:t>
            </a:r>
            <a:r>
              <a:rPr lang="en-US" dirty="0"/>
              <a:t>: µ ≤ 100</a:t>
            </a:r>
            <a:br>
              <a:rPr lang="en-US" dirty="0"/>
            </a:br>
            <a:r>
              <a:rPr lang="en-US" dirty="0"/>
              <a:t>H</a:t>
            </a:r>
            <a:r>
              <a:rPr lang="en-US" baseline="-25000" dirty="0"/>
              <a:t>a</a:t>
            </a:r>
            <a:r>
              <a:rPr lang="en-US" dirty="0"/>
              <a:t>: µ &gt; 100</a:t>
            </a:r>
            <a:br>
              <a:rPr lang="en-US" dirty="0"/>
            </a:br>
            <a:r>
              <a:rPr lang="en-US" dirty="0"/>
              <a:t>The null and alternative hypothesis are for the parameter µ because the number of dollars of the contracts is a continuous random variable. Also, this is a one-tailed test because the company has only an interested if the number of dollars per contact is below a particular number not "too high" a number. This can be thought of as making a claim that the requirement is being met and thus the claim is in the alternative hypothesis.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4541501"/>
            <a:ext cx="5248900" cy="868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28830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298950" y="-9930624"/>
            <a:ext cx="27782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424242"/>
                </a:solidFill>
                <a:effectLst/>
                <a:latin typeface="Neue Helvetica W01"/>
                <a:cs typeface="Arial" pitchFamily="34" charset="0"/>
              </a:rPr>
              <a:t>Comparing the calculated value of the test statistic and the critical value of </a:t>
            </a:r>
            <a:r>
              <a:rPr kumimoji="0" lang="en-US" altLang="en-US" sz="1400" b="0" i="0" u="none" strike="noStrike" cap="none" normalizeH="0" baseline="0" dirty="0" err="1" smtClean="0">
                <a:ln>
                  <a:noFill/>
                </a:ln>
                <a:solidFill>
                  <a:srgbClr val="424242"/>
                </a:solidFill>
                <a:effectLst/>
                <a:latin typeface="MathJax_Math-italic"/>
                <a:cs typeface="Arial" pitchFamily="34" charset="0"/>
              </a:rPr>
              <a:t>t</a:t>
            </a:r>
            <a:r>
              <a:rPr kumimoji="0" lang="en-US" altLang="en-US" sz="1200" b="0" i="0" u="none" strike="noStrike" cap="none" normalizeH="0" baseline="0" dirty="0" err="1" smtClean="0">
                <a:ln>
                  <a:noFill/>
                </a:ln>
                <a:solidFill>
                  <a:srgbClr val="424242"/>
                </a:solidFill>
                <a:effectLst/>
                <a:latin typeface="Neue Helvetica W01"/>
                <a:cs typeface="Arial" pitchFamily="34" charset="0"/>
              </a:rPr>
              <a:t>t</a:t>
            </a:r>
            <a:r>
              <a:rPr kumimoji="0" lang="en-US" altLang="en-US" sz="1200" b="0" i="0" u="none" strike="noStrike" cap="none" normalizeH="0" baseline="0" dirty="0" smtClean="0">
                <a:ln>
                  <a:noFill/>
                </a:ln>
                <a:solidFill>
                  <a:srgbClr val="424242"/>
                </a:solidFill>
                <a:effectLst/>
                <a:latin typeface="Neue Helvetica W01"/>
                <a:cs typeface="Arial" pitchFamily="34" charset="0"/>
              </a:rPr>
              <a:t> </a:t>
            </a:r>
            <a:r>
              <a:rPr kumimoji="0" lang="en-US" altLang="en-US" sz="1400" b="0" i="0" u="none" strike="noStrike" cap="none" normalizeH="0" baseline="0" dirty="0" smtClean="0">
                <a:ln>
                  <a:noFill/>
                </a:ln>
                <a:solidFill>
                  <a:srgbClr val="424242"/>
                </a:solidFill>
                <a:effectLst/>
                <a:latin typeface="MathJax_Main"/>
                <a:cs typeface="Arial" pitchFamily="34" charset="0"/>
              </a:rPr>
              <a:t>(</a:t>
            </a:r>
            <a:r>
              <a:rPr kumimoji="0" lang="en-US" altLang="en-US" sz="1400" b="0" i="0" u="none" strike="noStrike" cap="none" normalizeH="0" baseline="0" dirty="0" smtClean="0">
                <a:ln>
                  <a:noFill/>
                </a:ln>
                <a:solidFill>
                  <a:srgbClr val="424242"/>
                </a:solidFill>
                <a:effectLst/>
                <a:latin typeface="MathJax_Math-italic"/>
                <a:cs typeface="Arial" pitchFamily="34" charset="0"/>
              </a:rPr>
              <a:t>t</a:t>
            </a:r>
            <a:r>
              <a:rPr kumimoji="0" lang="en-US" altLang="en-US" sz="900" b="0" i="0" u="none" strike="noStrike" cap="none" normalizeH="0" baseline="0" dirty="0" smtClean="0">
                <a:ln>
                  <a:noFill/>
                </a:ln>
                <a:solidFill>
                  <a:srgbClr val="424242"/>
                </a:solidFill>
                <a:effectLst/>
                <a:latin typeface="MathJax_Math-italic"/>
                <a:cs typeface="Arial" pitchFamily="34" charset="0"/>
              </a:rPr>
              <a:t>a</a:t>
            </a:r>
            <a:r>
              <a:rPr kumimoji="0" lang="en-US" altLang="en-US" sz="1400" b="0" i="0" u="none" strike="noStrike" cap="none" normalizeH="0" baseline="0" dirty="0" smtClean="0">
                <a:ln>
                  <a:noFill/>
                </a:ln>
                <a:solidFill>
                  <a:srgbClr val="424242"/>
                </a:solidFill>
                <a:effectLst/>
                <a:latin typeface="MathJax_Main"/>
                <a:cs typeface="Arial" pitchFamily="34" charset="0"/>
              </a:rPr>
              <a:t>)</a:t>
            </a:r>
            <a:r>
              <a:rPr kumimoji="0" lang="en-US" altLang="en-US" sz="1200" b="0" i="0" u="none" strike="noStrike" cap="none" normalizeH="0" baseline="0" dirty="0" smtClean="0">
                <a:ln>
                  <a:noFill/>
                </a:ln>
                <a:solidFill>
                  <a:srgbClr val="424242"/>
                </a:solidFill>
                <a:effectLst/>
                <a:latin typeface="Neue Helvetica W01"/>
                <a:cs typeface="Arial" pitchFamily="34" charset="0"/>
              </a:rPr>
              <a:t>(ta) at a 5% significance level, we see that the calculated value is in the tail of the distribution. Thus, we conclude that 108 dollars per contract is significantly larger than the hypothesized value of 100 and thus we cannot accept the null hypothesis. There is evidence that supports Jane's performance meets company standards.</a:t>
            </a:r>
            <a:r>
              <a:rPr kumimoji="0" lang="en-US" altLang="en-US" sz="8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a:spLocks noChangeArrowheads="1"/>
          </p:cNvSpPr>
          <p:nvPr/>
        </p:nvSpPr>
        <p:spPr bwMode="auto">
          <a:xfrm>
            <a:off x="260351" y="149423"/>
            <a:ext cx="8382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latin typeface="+mn-lt"/>
                <a:cs typeface="+mn-cs"/>
              </a:rPr>
              <a:t>Comparing the calculated value of the test statistic and the critical value of </a:t>
            </a:r>
            <a:r>
              <a:rPr lang="en-US" altLang="en-US" dirty="0" smtClean="0">
                <a:latin typeface="+mn-lt"/>
                <a:cs typeface="+mn-cs"/>
              </a:rPr>
              <a:t>t</a:t>
            </a:r>
            <a:r>
              <a:rPr lang="en-US" altLang="en-US" dirty="0">
                <a:latin typeface="+mn-lt"/>
                <a:cs typeface="+mn-cs"/>
              </a:rPr>
              <a:t> (ta</a:t>
            </a:r>
            <a:r>
              <a:rPr lang="en-US" altLang="en-US" dirty="0" smtClean="0">
                <a:latin typeface="+mn-lt"/>
                <a:cs typeface="+mn-cs"/>
              </a:rPr>
              <a:t>)</a:t>
            </a:r>
            <a:r>
              <a:rPr lang="en-US" altLang="en-US" dirty="0">
                <a:latin typeface="+mn-lt"/>
                <a:cs typeface="+mn-cs"/>
              </a:rPr>
              <a:t> at a 5% significance level, </a:t>
            </a:r>
            <a:r>
              <a:rPr lang="en-US" altLang="en-US" dirty="0" smtClean="0">
                <a:latin typeface="+mn-lt"/>
                <a:cs typeface="+mn-cs"/>
              </a:rPr>
              <a:t>we </a:t>
            </a:r>
            <a:r>
              <a:rPr lang="en-US" altLang="en-US" dirty="0">
                <a:latin typeface="+mn-lt"/>
                <a:cs typeface="+mn-cs"/>
              </a:rPr>
              <a:t>see that the calculated value is in the tail of the distribution.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latin typeface="+mn-lt"/>
                <a:cs typeface="+mn-cs"/>
              </a:rPr>
              <a:t>Thus, we conclude that 108 dollars per contract is significantly larger than the hypothesized value of 100 and thus we cannot accept the null hypothesis.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dirty="0">
                <a:latin typeface="+mn-lt"/>
                <a:cs typeface="+mn-cs"/>
              </a:rPr>
              <a:t>There is evidence that supports Jane's performance meets company standards. </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1905000"/>
            <a:ext cx="40862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783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07950" y="228600"/>
            <a:ext cx="9094926" cy="2308324"/>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dirty="0">
                <a:latin typeface="+mn-lt"/>
                <a:cs typeface="+mn-cs"/>
              </a:rPr>
              <a:t>Problem</a:t>
            </a:r>
          </a:p>
          <a:p>
            <a:r>
              <a:rPr lang="en-US" altLang="en-US" dirty="0">
                <a:latin typeface="+mn-lt"/>
                <a:cs typeface="+mn-cs"/>
              </a:rPr>
              <a:t>A manufacturer of salad dressings uses machines to dispense liquid ingredients into bottles </a:t>
            </a:r>
            <a:r>
              <a:rPr lang="en-US" altLang="en-US" dirty="0" smtClean="0">
                <a:latin typeface="+mn-lt"/>
                <a:cs typeface="+mn-cs"/>
              </a:rPr>
              <a:t>that</a:t>
            </a:r>
          </a:p>
          <a:p>
            <a:r>
              <a:rPr lang="en-US" altLang="en-US" dirty="0" smtClean="0">
                <a:latin typeface="+mn-lt"/>
                <a:cs typeface="+mn-cs"/>
              </a:rPr>
              <a:t>move </a:t>
            </a:r>
            <a:r>
              <a:rPr lang="en-US" altLang="en-US" dirty="0">
                <a:latin typeface="+mn-lt"/>
                <a:cs typeface="+mn-cs"/>
              </a:rPr>
              <a:t>along a filling line. </a:t>
            </a:r>
            <a:r>
              <a:rPr lang="en-US" altLang="en-US" dirty="0" smtClean="0">
                <a:latin typeface="+mn-lt"/>
                <a:cs typeface="+mn-cs"/>
              </a:rPr>
              <a:t>The </a:t>
            </a:r>
            <a:r>
              <a:rPr lang="en-US" altLang="en-US" dirty="0">
                <a:latin typeface="+mn-lt"/>
                <a:cs typeface="+mn-cs"/>
              </a:rPr>
              <a:t>machine that dispenses salad dressings is working properly when 8 </a:t>
            </a:r>
            <a:endParaRPr lang="en-US" altLang="en-US" dirty="0" smtClean="0">
              <a:latin typeface="+mn-lt"/>
              <a:cs typeface="+mn-cs"/>
            </a:endParaRPr>
          </a:p>
          <a:p>
            <a:r>
              <a:rPr lang="en-US" altLang="en-US" dirty="0" smtClean="0">
                <a:latin typeface="+mn-lt"/>
                <a:cs typeface="+mn-cs"/>
              </a:rPr>
              <a:t>ounces </a:t>
            </a:r>
            <a:r>
              <a:rPr lang="en-US" altLang="en-US" dirty="0">
                <a:latin typeface="+mn-lt"/>
                <a:cs typeface="+mn-cs"/>
              </a:rPr>
              <a:t>are dispensed. </a:t>
            </a:r>
            <a:r>
              <a:rPr lang="en-US" altLang="en-US" dirty="0" smtClean="0">
                <a:latin typeface="+mn-lt"/>
                <a:cs typeface="+mn-cs"/>
              </a:rPr>
              <a:t>Suppose </a:t>
            </a:r>
            <a:r>
              <a:rPr lang="en-US" altLang="en-US" dirty="0">
                <a:latin typeface="+mn-lt"/>
                <a:cs typeface="+mn-cs"/>
              </a:rPr>
              <a:t>that the average amount dispensed in a particular sample of 35 </a:t>
            </a:r>
            <a:endParaRPr lang="en-US" altLang="en-US" dirty="0" smtClean="0">
              <a:latin typeface="+mn-lt"/>
              <a:cs typeface="+mn-cs"/>
            </a:endParaRPr>
          </a:p>
          <a:p>
            <a:r>
              <a:rPr lang="en-US" altLang="en-US" dirty="0" smtClean="0">
                <a:latin typeface="+mn-lt"/>
                <a:cs typeface="+mn-cs"/>
              </a:rPr>
              <a:t>bottles </a:t>
            </a:r>
            <a:r>
              <a:rPr lang="en-US" altLang="en-US" dirty="0">
                <a:latin typeface="+mn-lt"/>
                <a:cs typeface="+mn-cs"/>
              </a:rPr>
              <a:t>is 7.91 ounces with a variance of 0.03 ounces squared, </a:t>
            </a:r>
            <a:r>
              <a:rPr lang="en-US" altLang="en-US" dirty="0" smtClean="0">
                <a:latin typeface="+mn-lt"/>
                <a:cs typeface="+mn-cs"/>
              </a:rPr>
              <a:t>s2. Is </a:t>
            </a:r>
            <a:r>
              <a:rPr lang="en-US" altLang="en-US" dirty="0">
                <a:latin typeface="+mn-lt"/>
                <a:cs typeface="+mn-cs"/>
              </a:rPr>
              <a:t>there evidence that the </a:t>
            </a:r>
            <a:endParaRPr lang="en-US" altLang="en-US" dirty="0" smtClean="0">
              <a:latin typeface="+mn-lt"/>
              <a:cs typeface="+mn-cs"/>
            </a:endParaRPr>
          </a:p>
          <a:p>
            <a:r>
              <a:rPr lang="en-US" altLang="en-US" dirty="0" smtClean="0">
                <a:latin typeface="+mn-lt"/>
                <a:cs typeface="+mn-cs"/>
              </a:rPr>
              <a:t>machine </a:t>
            </a:r>
            <a:r>
              <a:rPr lang="en-US" altLang="en-US" dirty="0">
                <a:latin typeface="+mn-lt"/>
                <a:cs typeface="+mn-cs"/>
              </a:rPr>
              <a:t>should be stopped and production wait for repairs? </a:t>
            </a:r>
          </a:p>
          <a:p>
            <a:r>
              <a:rPr lang="en-US" altLang="en-US" dirty="0">
                <a:latin typeface="+mn-lt"/>
                <a:cs typeface="+mn-cs"/>
              </a:rPr>
              <a:t>The lost production from a shutdown is potentially so great that management feels that the level </a:t>
            </a:r>
            <a:endParaRPr lang="en-US" altLang="en-US" dirty="0" smtClean="0">
              <a:latin typeface="+mn-lt"/>
              <a:cs typeface="+mn-cs"/>
            </a:endParaRPr>
          </a:p>
          <a:p>
            <a:r>
              <a:rPr lang="en-US" altLang="en-US" dirty="0" smtClean="0">
                <a:latin typeface="+mn-lt"/>
                <a:cs typeface="+mn-cs"/>
              </a:rPr>
              <a:t>of </a:t>
            </a:r>
            <a:r>
              <a:rPr lang="en-US" altLang="en-US" dirty="0">
                <a:latin typeface="+mn-lt"/>
                <a:cs typeface="+mn-cs"/>
              </a:rPr>
              <a:t>significance in the analysis should be 99%.</a:t>
            </a:r>
          </a:p>
        </p:txBody>
      </p:sp>
      <p:sp>
        <p:nvSpPr>
          <p:cNvPr id="5" name="Rectangle 4"/>
          <p:cNvSpPr>
            <a:spLocks noChangeArrowheads="1"/>
          </p:cNvSpPr>
          <p:nvPr/>
        </p:nvSpPr>
        <p:spPr bwMode="auto">
          <a:xfrm>
            <a:off x="95345" y="2565738"/>
            <a:ext cx="862652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R="0" lvl="0" indent="0">
              <a:lnSpc>
                <a:spcPct val="100000"/>
              </a:lnSpc>
              <a:buClrTx/>
              <a:buSzTx/>
              <a:buFontTx/>
              <a:buNone/>
              <a:tabLst/>
            </a:pPr>
            <a:r>
              <a:rPr lang="en-US" altLang="en-US" dirty="0" smtClean="0">
                <a:latin typeface="+mn-lt"/>
                <a:cs typeface="+mn-cs"/>
              </a:rPr>
              <a:t>Solution:</a:t>
            </a:r>
          </a:p>
          <a:p>
            <a:pPr marR="0" lvl="0" indent="0">
              <a:lnSpc>
                <a:spcPct val="100000"/>
              </a:lnSpc>
              <a:buClrTx/>
              <a:buSzTx/>
              <a:buFontTx/>
              <a:buNone/>
              <a:tabLst/>
            </a:pPr>
            <a:r>
              <a:rPr lang="en-US" altLang="en-US" dirty="0" smtClean="0">
                <a:latin typeface="+mn-lt"/>
                <a:cs typeface="+mn-cs"/>
              </a:rPr>
              <a:t>this </a:t>
            </a:r>
            <a:r>
              <a:rPr lang="en-US" altLang="en-US" dirty="0">
                <a:latin typeface="+mn-lt"/>
                <a:cs typeface="+mn-cs"/>
              </a:rPr>
              <a:t>is a two-tailed test: if the machine is malfunctioning it will be shutdown regardless if it is </a:t>
            </a:r>
            <a:endParaRPr lang="en-US" altLang="en-US" dirty="0" smtClean="0">
              <a:latin typeface="+mn-lt"/>
              <a:cs typeface="+mn-cs"/>
            </a:endParaRPr>
          </a:p>
          <a:p>
            <a:pPr marR="0" lvl="0" indent="0">
              <a:lnSpc>
                <a:spcPct val="100000"/>
              </a:lnSpc>
              <a:buClrTx/>
              <a:buSzTx/>
              <a:buFontTx/>
              <a:buNone/>
              <a:tabLst/>
            </a:pPr>
            <a:r>
              <a:rPr lang="en-US" altLang="en-US" dirty="0" smtClean="0">
                <a:latin typeface="+mn-lt"/>
                <a:cs typeface="+mn-cs"/>
              </a:rPr>
              <a:t>from </a:t>
            </a:r>
            <a:r>
              <a:rPr lang="en-US" altLang="en-US" dirty="0">
                <a:latin typeface="+mn-lt"/>
                <a:cs typeface="+mn-cs"/>
              </a:rPr>
              <a:t>over-filling or under-filling. The null and alternative hypotheses are thus:</a:t>
            </a:r>
          </a:p>
          <a:p>
            <a:pPr marR="0" lvl="0" indent="0">
              <a:lnSpc>
                <a:spcPct val="100000"/>
              </a:lnSpc>
              <a:buClrTx/>
              <a:buSzTx/>
              <a:buFontTx/>
              <a:buNone/>
              <a:tabLst/>
            </a:pPr>
            <a:r>
              <a:rPr lang="en-US" altLang="en-US" dirty="0" smtClean="0">
                <a:latin typeface="+mn-lt"/>
                <a:cs typeface="+mn-cs"/>
              </a:rPr>
              <a:t>H0:μ=8</a:t>
            </a:r>
            <a:endParaRPr lang="en-US" altLang="en-US" dirty="0">
              <a:latin typeface="+mn-lt"/>
              <a:cs typeface="+mn-cs"/>
            </a:endParaRPr>
          </a:p>
          <a:p>
            <a:pPr marR="0" lvl="0" indent="0">
              <a:lnSpc>
                <a:spcPct val="100000"/>
              </a:lnSpc>
              <a:buClrTx/>
              <a:buSzTx/>
              <a:buFontTx/>
              <a:buNone/>
              <a:tabLst/>
            </a:pPr>
            <a:r>
              <a:rPr lang="en-US" altLang="en-US" dirty="0">
                <a:latin typeface="+mn-lt"/>
                <a:cs typeface="+mn-cs"/>
              </a:rPr>
              <a:t>Ha:μ≠</a:t>
            </a:r>
            <a:r>
              <a:rPr lang="en-US" altLang="en-US" dirty="0" smtClean="0">
                <a:latin typeface="+mn-lt"/>
                <a:cs typeface="+mn-cs"/>
              </a:rPr>
              <a:t>8</a:t>
            </a:r>
            <a:endParaRPr lang="en-US" altLang="en-US" dirty="0">
              <a:latin typeface="+mn-lt"/>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alt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115816" y="4114800"/>
            <a:ext cx="9087060" cy="1200329"/>
          </a:xfrm>
          <a:prstGeom prst="rect">
            <a:avLst/>
          </a:prstGeom>
        </p:spPr>
        <p:txBody>
          <a:bodyPr wrap="square">
            <a:spAutoFit/>
          </a:bodyPr>
          <a:lstStyle/>
          <a:p>
            <a:r>
              <a:rPr lang="en-US" dirty="0"/>
              <a:t>T</a:t>
            </a:r>
            <a:r>
              <a:rPr lang="en-US" dirty="0" smtClean="0"/>
              <a:t>his </a:t>
            </a:r>
            <a:r>
              <a:rPr lang="en-US" dirty="0"/>
              <a:t>is a continuous random variable and we are interested in the mean, and the sample size is greater than 30, the appropriate distribution is the normal distribution and the relevant critical value is 2.575 from the normal table or the t-table at 0.005 column and infinite degrees of freedom.</a:t>
            </a:r>
          </a:p>
        </p:txBody>
      </p:sp>
    </p:spTree>
    <p:extLst>
      <p:ext uri="{BB962C8B-B14F-4D97-AF65-F5344CB8AC3E}">
        <p14:creationId xmlns:p14="http://schemas.microsoft.com/office/powerpoint/2010/main" val="25999720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381000"/>
            <a:ext cx="42576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754397" y="76200"/>
            <a:ext cx="4679950" cy="2031325"/>
          </a:xfrm>
          <a:prstGeom prst="rect">
            <a:avLst/>
          </a:prstGeom>
        </p:spPr>
        <p:txBody>
          <a:bodyPr>
            <a:spAutoFit/>
          </a:bodyPr>
          <a:lstStyle/>
          <a:p>
            <a:r>
              <a:rPr lang="en-US" dirty="0" smtClean="0"/>
              <a:t>Sample </a:t>
            </a:r>
            <a:r>
              <a:rPr lang="en-US" dirty="0"/>
              <a:t>mean </a:t>
            </a:r>
            <a:r>
              <a:rPr lang="en-US" dirty="0" smtClean="0"/>
              <a:t>: 7.91</a:t>
            </a:r>
          </a:p>
          <a:p>
            <a:r>
              <a:rPr lang="en-US" dirty="0" smtClean="0"/>
              <a:t>Sample </a:t>
            </a:r>
            <a:r>
              <a:rPr lang="en-US" dirty="0"/>
              <a:t>variance </a:t>
            </a:r>
            <a:r>
              <a:rPr lang="en-US" dirty="0" smtClean="0"/>
              <a:t>: .03 </a:t>
            </a:r>
            <a:r>
              <a:rPr lang="en-US" dirty="0"/>
              <a:t>and the sample size is 35. </a:t>
            </a:r>
            <a:r>
              <a:rPr lang="en-US" dirty="0" smtClean="0"/>
              <a:t>The </a:t>
            </a:r>
            <a:r>
              <a:rPr lang="en-US" dirty="0"/>
              <a:t>standard deviation is simply the square root of the variance, we therefore know the sample standard deviation, s, is 0.173. </a:t>
            </a:r>
            <a:endParaRPr lang="en-US" dirty="0" smtClean="0"/>
          </a:p>
          <a:p>
            <a:r>
              <a:rPr lang="en-US" dirty="0" smtClean="0"/>
              <a:t>With </a:t>
            </a:r>
            <a:r>
              <a:rPr lang="en-US" dirty="0"/>
              <a:t>this information we calculate the test statistic as -3.07, and mark it on the graph.</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950" y="2179175"/>
            <a:ext cx="3903792" cy="802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1000" y="3581400"/>
            <a:ext cx="8739999" cy="3139321"/>
          </a:xfrm>
          <a:prstGeom prst="rect">
            <a:avLst/>
          </a:prstGeom>
        </p:spPr>
        <p:txBody>
          <a:bodyPr wrap="square">
            <a:spAutoFit/>
          </a:bodyPr>
          <a:lstStyle/>
          <a:p>
            <a:r>
              <a:rPr lang="en-US" dirty="0"/>
              <a:t>Compare test statistic and the critical values Now we compare the test statistic and the critical value by placing the test statistic on the graph. We see that the test statistic is in the tail, decidedly greater than the critical value of 2.575. We note that even the very small difference between the hypothesized value and the sample value is still a large number of standard deviations. The sample mean is only 0.08 ounces different from the required level of 8 ounces, but it is 3 plus standard deviations away and thus we cannot accept the null hypothesis.</a:t>
            </a:r>
          </a:p>
          <a:p>
            <a:r>
              <a:rPr lang="en-US" dirty="0" smtClean="0"/>
              <a:t>Our </a:t>
            </a:r>
            <a:r>
              <a:rPr lang="en-US" dirty="0"/>
              <a:t>formal conclusion would be “ At a 99% level of significance we cannot accept the hypothesis that the sample mean came from a distribution with a mean of 8 ounces” Or less formally, and getting to the point, “At a 99% level of significance we conclude that the machine is under filling the bottles and is in need of repair”.</a:t>
            </a:r>
          </a:p>
        </p:txBody>
      </p:sp>
    </p:spTree>
    <p:extLst>
      <p:ext uri="{BB962C8B-B14F-4D97-AF65-F5344CB8AC3E}">
        <p14:creationId xmlns:p14="http://schemas.microsoft.com/office/powerpoint/2010/main" val="130446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Questions</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268648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2750" y="762000"/>
            <a:ext cx="8534400" cy="2308324"/>
          </a:xfrm>
          <a:prstGeom prst="rect">
            <a:avLst/>
          </a:prstGeom>
        </p:spPr>
        <p:txBody>
          <a:bodyPr wrap="square">
            <a:spAutoFit/>
          </a:bodyPr>
          <a:lstStyle/>
          <a:p>
            <a:pPr algn="just"/>
            <a:r>
              <a:rPr lang="en-US" dirty="0" smtClean="0"/>
              <a:t>1. The </a:t>
            </a:r>
            <a:r>
              <a:rPr lang="en-US" dirty="0"/>
              <a:t>mean throwing distance of a football for Marco, a high school freshman quarterback, is 40 yards, with a standard deviation of two yards. The team coach tells Marco to adjust his grip to get more distance. The coach records the distances for 20 throws. For the 20 throws, Marco’s mean distance was 45 yards. The coach thought the different grip helped Marco throw farther than 40 yards. Conduct a hypothesis test using a preset </a:t>
            </a:r>
            <a:r>
              <a:rPr lang="en-US" i="1" dirty="0"/>
              <a:t>α</a:t>
            </a:r>
            <a:r>
              <a:rPr lang="en-US" dirty="0"/>
              <a:t> = 0.05. Assume the throw distances for footballs are normal.</a:t>
            </a:r>
          </a:p>
          <a:p>
            <a:r>
              <a:rPr lang="en-US" dirty="0"/>
              <a:t>First, determine what type of test this is, set up the hypothesis test, find the </a:t>
            </a:r>
            <a:r>
              <a:rPr lang="en-US" i="1" dirty="0"/>
              <a:t>p</a:t>
            </a:r>
            <a:r>
              <a:rPr lang="en-US" dirty="0"/>
              <a:t>-value, sketch the graph, and state your conclusion.</a:t>
            </a:r>
          </a:p>
        </p:txBody>
      </p:sp>
      <p:sp>
        <p:nvSpPr>
          <p:cNvPr id="6" name="Rectangle 5"/>
          <p:cNvSpPr/>
          <p:nvPr/>
        </p:nvSpPr>
        <p:spPr>
          <a:xfrm>
            <a:off x="411518" y="3200400"/>
            <a:ext cx="8230832" cy="1754326"/>
          </a:xfrm>
          <a:prstGeom prst="rect">
            <a:avLst/>
          </a:prstGeom>
        </p:spPr>
        <p:txBody>
          <a:bodyPr wrap="square">
            <a:spAutoFit/>
          </a:bodyPr>
          <a:lstStyle/>
          <a:p>
            <a:pPr algn="just"/>
            <a:r>
              <a:rPr lang="en-US" dirty="0" smtClean="0"/>
              <a:t>2. It </a:t>
            </a:r>
            <a:r>
              <a:rPr lang="en-US" dirty="0"/>
              <a:t>is believed that a stock price for a particular company will grow at a rate of $5 per week with a standard deviation of $1. An investor believes the stock won’t grow as quickly. The changes in stock price is recorded for ten weeks and are as follows: $4, $3, $2, $3, $1, $7, $2, $1, $1, $2. Perform a hypothesis test using a 5% level of significance. State the null and alternative hypotheses, state your conclusion, and identify the Type I errors.</a:t>
            </a:r>
          </a:p>
        </p:txBody>
      </p:sp>
    </p:spTree>
    <p:extLst>
      <p:ext uri="{BB962C8B-B14F-4D97-AF65-F5344CB8AC3E}">
        <p14:creationId xmlns:p14="http://schemas.microsoft.com/office/powerpoint/2010/main" val="12138339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 </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hlinkClick r:id="rId2"/>
              </a:rPr>
              <a:t>https</a:t>
            </a:r>
            <a:r>
              <a:rPr lang="en-IN" dirty="0">
                <a:hlinkClick r:id="rId2"/>
              </a:rPr>
              <a:t>://www.statology.org/tables</a:t>
            </a:r>
            <a:r>
              <a:rPr lang="en-IN" dirty="0" smtClean="0">
                <a:hlinkClick r:id="rId2"/>
              </a:rPr>
              <a:t>/</a:t>
            </a:r>
            <a:endParaRPr lang="en-IN" dirty="0" smtClean="0"/>
          </a:p>
          <a:p>
            <a:pPr fontAlgn="base"/>
            <a:r>
              <a:rPr lang="en-US" b="1" dirty="0"/>
              <a:t>Critical Value Tables</a:t>
            </a:r>
          </a:p>
          <a:p>
            <a:pPr fontAlgn="base"/>
            <a:r>
              <a:rPr lang="en-US" b="1" dirty="0">
                <a:hlinkClick r:id="rId3"/>
              </a:rPr>
              <a:t>Binomial Distribution Table</a:t>
            </a:r>
            <a:r>
              <a:rPr lang="en-US" b="1" dirty="0"/>
              <a:t/>
            </a:r>
            <a:br>
              <a:rPr lang="en-US" b="1" dirty="0"/>
            </a:br>
            <a:r>
              <a:rPr lang="en-US" b="1" dirty="0">
                <a:hlinkClick r:id="rId4"/>
              </a:rPr>
              <a:t>Chi-square Distribution Table</a:t>
            </a:r>
            <a:r>
              <a:rPr lang="en-US" b="1" dirty="0"/>
              <a:t/>
            </a:r>
            <a:br>
              <a:rPr lang="en-US" b="1" dirty="0"/>
            </a:br>
            <a:r>
              <a:rPr lang="en-US" b="1" dirty="0" err="1">
                <a:hlinkClick r:id="rId5"/>
              </a:rPr>
              <a:t>Dunnett’s</a:t>
            </a:r>
            <a:r>
              <a:rPr lang="en-US" b="1" dirty="0">
                <a:hlinkClick r:id="rId5"/>
              </a:rPr>
              <a:t> Table</a:t>
            </a:r>
            <a:r>
              <a:rPr lang="en-US" b="1" dirty="0"/>
              <a:t/>
            </a:r>
            <a:br>
              <a:rPr lang="en-US" b="1" dirty="0"/>
            </a:br>
            <a:r>
              <a:rPr lang="en-US" b="1" dirty="0">
                <a:hlinkClick r:id="rId6"/>
              </a:rPr>
              <a:t>Durbin-Watson Table</a:t>
            </a:r>
            <a:r>
              <a:rPr lang="en-US" b="1" dirty="0"/>
              <a:t/>
            </a:r>
            <a:br>
              <a:rPr lang="en-US" b="1" dirty="0"/>
            </a:br>
            <a:r>
              <a:rPr lang="en-US" b="1" dirty="0">
                <a:hlinkClick r:id="rId7"/>
              </a:rPr>
              <a:t>F Distribution Table</a:t>
            </a:r>
            <a:r>
              <a:rPr lang="en-US" b="1" dirty="0"/>
              <a:t/>
            </a:r>
            <a:br>
              <a:rPr lang="en-US" b="1" dirty="0"/>
            </a:br>
            <a:r>
              <a:rPr lang="en-US" b="1" dirty="0">
                <a:hlinkClick r:id="rId8"/>
              </a:rPr>
              <a:t>Mann-Whitney U Table</a:t>
            </a:r>
            <a:r>
              <a:rPr lang="en-US" b="1" dirty="0"/>
              <a:t/>
            </a:r>
            <a:br>
              <a:rPr lang="en-US" b="1" dirty="0"/>
            </a:br>
            <a:r>
              <a:rPr lang="en-US" b="1" dirty="0">
                <a:hlinkClick r:id="rId9"/>
              </a:rPr>
              <a:t>Pearson Correlation Critical Values Table</a:t>
            </a:r>
            <a:r>
              <a:rPr lang="en-US" b="1" dirty="0"/>
              <a:t/>
            </a:r>
            <a:br>
              <a:rPr lang="en-US" b="1" dirty="0"/>
            </a:br>
            <a:r>
              <a:rPr lang="en-US" b="1" dirty="0">
                <a:hlinkClick r:id="rId10"/>
              </a:rPr>
              <a:t>t-Distribution Table</a:t>
            </a:r>
            <a:r>
              <a:rPr lang="en-US" b="1" dirty="0"/>
              <a:t/>
            </a:r>
            <a:br>
              <a:rPr lang="en-US" b="1" dirty="0"/>
            </a:br>
            <a:r>
              <a:rPr lang="en-US" b="1" dirty="0">
                <a:hlinkClick r:id="rId11"/>
              </a:rPr>
              <a:t>Wilcoxon Signed Rank Test Critical Values Table</a:t>
            </a:r>
            <a:r>
              <a:rPr lang="en-US" b="1" dirty="0"/>
              <a:t/>
            </a:r>
            <a:br>
              <a:rPr lang="en-US" b="1" dirty="0"/>
            </a:br>
            <a:r>
              <a:rPr lang="en-US" b="1" dirty="0">
                <a:hlinkClick r:id="rId12"/>
              </a:rPr>
              <a:t>Z Table</a:t>
            </a:r>
            <a:endParaRPr lang="en-US" dirty="0"/>
          </a:p>
          <a:p>
            <a:pPr fontAlgn="base"/>
            <a:r>
              <a:rPr lang="en-US" b="1" dirty="0"/>
              <a:t>How to Use the Critical Value Tables</a:t>
            </a:r>
          </a:p>
          <a:p>
            <a:pPr fontAlgn="base"/>
            <a:r>
              <a:rPr lang="en-US" b="1" dirty="0">
                <a:hlinkClick r:id="rId13"/>
              </a:rPr>
              <a:t>How to Find the P-Value from the F-Distribution Table</a:t>
            </a:r>
            <a:r>
              <a:rPr lang="en-US" b="1" dirty="0"/>
              <a:t/>
            </a:r>
            <a:br>
              <a:rPr lang="en-US" b="1" dirty="0"/>
            </a:br>
            <a:r>
              <a:rPr lang="en-US" b="1" dirty="0">
                <a:hlinkClick r:id="rId14"/>
              </a:rPr>
              <a:t>How to Find the P-Value from the t-Distribution Table</a:t>
            </a:r>
            <a:r>
              <a:rPr lang="en-US" b="1" dirty="0"/>
              <a:t/>
            </a:r>
            <a:br>
              <a:rPr lang="en-US" b="1" dirty="0"/>
            </a:br>
            <a:r>
              <a:rPr lang="en-US" b="1" dirty="0">
                <a:hlinkClick r:id="rId15"/>
              </a:rPr>
              <a:t>How to Find the P-Value from the Chi-Square Distribution Table</a:t>
            </a:r>
            <a:r>
              <a:rPr lang="en-US" b="1" dirty="0"/>
              <a:t/>
            </a:r>
            <a:br>
              <a:rPr lang="en-US" b="1" dirty="0"/>
            </a:br>
            <a:r>
              <a:rPr lang="en-US" b="1" dirty="0">
                <a:hlinkClick r:id="rId16"/>
              </a:rPr>
              <a:t>How to Read the Binomial Distribution Table</a:t>
            </a:r>
            <a:r>
              <a:rPr lang="en-US" b="1" dirty="0"/>
              <a:t/>
            </a:r>
            <a:br>
              <a:rPr lang="en-US" b="1" dirty="0"/>
            </a:br>
            <a:r>
              <a:rPr lang="en-US" b="1" dirty="0">
                <a:hlinkClick r:id="rId17"/>
              </a:rPr>
              <a:t>How to Read the F-Distribution Table</a:t>
            </a:r>
            <a:r>
              <a:rPr lang="en-US" b="1" dirty="0"/>
              <a:t/>
            </a:r>
            <a:br>
              <a:rPr lang="en-US" b="1" dirty="0"/>
            </a:br>
            <a:r>
              <a:rPr lang="en-US" b="1" dirty="0">
                <a:hlinkClick r:id="rId18"/>
              </a:rPr>
              <a:t>How to Read the t-Distribution Table</a:t>
            </a:r>
            <a:r>
              <a:rPr lang="en-US" b="1" dirty="0"/>
              <a:t/>
            </a:r>
            <a:br>
              <a:rPr lang="en-US" b="1" dirty="0"/>
            </a:br>
            <a:r>
              <a:rPr lang="en-US" b="1" dirty="0">
                <a:hlinkClick r:id="rId19"/>
              </a:rPr>
              <a:t>How to Read the Chi-Square Distribution Table</a:t>
            </a:r>
            <a:r>
              <a:rPr lang="en-US" b="1" dirty="0"/>
              <a:t/>
            </a:r>
            <a:br>
              <a:rPr lang="en-US" b="1" dirty="0"/>
            </a:br>
            <a:r>
              <a:rPr lang="en-US" b="1" dirty="0">
                <a:hlinkClick r:id="rId20"/>
              </a:rPr>
              <a:t>How to use the Z Table</a:t>
            </a:r>
            <a:endParaRPr lang="en-US" dirty="0"/>
          </a:p>
          <a:p>
            <a:endParaRPr lang="en-IN" dirty="0"/>
          </a:p>
        </p:txBody>
      </p:sp>
    </p:spTree>
    <p:extLst>
      <p:ext uri="{BB962C8B-B14F-4D97-AF65-F5344CB8AC3E}">
        <p14:creationId xmlns:p14="http://schemas.microsoft.com/office/powerpoint/2010/main" val="16119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32" y="1051613"/>
            <a:ext cx="7462180" cy="566822"/>
          </a:xfrm>
          <a:prstGeom prst="rect">
            <a:avLst/>
          </a:prstGeom>
        </p:spPr>
        <p:txBody>
          <a:bodyPr vert="horz" wrap="square" lIns="0" tIns="12065" rIns="0" bIns="0" rtlCol="0">
            <a:spAutoFit/>
          </a:bodyPr>
          <a:lstStyle/>
          <a:p>
            <a:pPr marL="12700"/>
            <a:r>
              <a:rPr lang="en-US" dirty="0"/>
              <a:t>What is Hypothesis?</a:t>
            </a:r>
            <a:endParaRPr dirty="0"/>
          </a:p>
        </p:txBody>
      </p:sp>
      <p:sp>
        <p:nvSpPr>
          <p:cNvPr id="3" name="object 3"/>
          <p:cNvSpPr txBox="1">
            <a:spLocks noGrp="1"/>
          </p:cNvSpPr>
          <p:nvPr>
            <p:ph idx="1"/>
          </p:nvPr>
        </p:nvSpPr>
        <p:spPr>
          <a:xfrm>
            <a:off x="467995" y="1600203"/>
            <a:ext cx="8423910" cy="3410549"/>
          </a:xfrm>
          <a:prstGeom prst="rect">
            <a:avLst/>
          </a:prstGeom>
        </p:spPr>
        <p:txBody>
          <a:bodyPr vert="horz" wrap="square" lIns="0" tIns="12065" rIns="0" bIns="0" rtlCol="0">
            <a:spAutoFit/>
          </a:bodyPr>
          <a:lstStyle/>
          <a:p>
            <a:pPr marL="0" indent="0">
              <a:lnSpc>
                <a:spcPct val="100000"/>
              </a:lnSpc>
              <a:spcBef>
                <a:spcPts val="30"/>
              </a:spcBef>
              <a:buNone/>
            </a:pPr>
            <a:endParaRPr sz="2000" dirty="0">
              <a:latin typeface="Times New Roman" panose="02020603050405020304" pitchFamily="18" charset="0"/>
              <a:cs typeface="Times New Roman" panose="02020603050405020304" pitchFamily="18" charset="0"/>
            </a:endParaRPr>
          </a:p>
          <a:p>
            <a:pPr marL="0" indent="0">
              <a:lnSpc>
                <a:spcPct val="100000"/>
              </a:lnSpc>
              <a:spcBef>
                <a:spcPts val="5"/>
              </a:spcBef>
              <a:buNone/>
              <a:tabLst>
                <a:tab pos="401320" algn="l"/>
              </a:tabLst>
            </a:pPr>
            <a:r>
              <a:rPr sz="2000" dirty="0">
                <a:latin typeface="Times New Roman" panose="02020603050405020304" pitchFamily="18" charset="0"/>
                <a:cs typeface="Times New Roman" panose="02020603050405020304" pitchFamily="18" charset="0"/>
              </a:rPr>
              <a:t>“A</a:t>
            </a:r>
            <a:r>
              <a:rPr sz="2000" spc="-1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hypothesis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educated</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prediction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that can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be</a:t>
            </a:r>
            <a:r>
              <a:rPr sz="2000" spc="-5" dirty="0">
                <a:latin typeface="Times New Roman" panose="02020603050405020304" pitchFamily="18" charset="0"/>
                <a:cs typeface="Times New Roman" panose="02020603050405020304" pitchFamily="18" charset="0"/>
              </a:rPr>
              <a:t> tested”</a:t>
            </a:r>
            <a:r>
              <a:rPr sz="2000" dirty="0">
                <a:latin typeface="Times New Roman" panose="02020603050405020304" pitchFamily="18" charset="0"/>
                <a:cs typeface="Times New Roman" panose="02020603050405020304" pitchFamily="18" charset="0"/>
              </a:rPr>
              <a:t> </a:t>
            </a:r>
            <a:r>
              <a:rPr sz="2000" spc="-10" dirty="0">
                <a:solidFill>
                  <a:srgbClr val="0A5ED6"/>
                </a:solidFill>
                <a:latin typeface="Times New Roman" panose="02020603050405020304" pitchFamily="18" charset="0"/>
                <a:cs typeface="Times New Roman" panose="02020603050405020304" pitchFamily="18" charset="0"/>
              </a:rPr>
              <a:t>(study.com)</a:t>
            </a:r>
            <a:r>
              <a:rPr sz="2000" spc="-1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0" indent="0">
              <a:lnSpc>
                <a:spcPct val="100000"/>
              </a:lnSpc>
              <a:spcBef>
                <a:spcPts val="30"/>
              </a:spcBef>
              <a:buNone/>
            </a:pPr>
            <a:endParaRPr sz="2000" dirty="0">
              <a:latin typeface="Times New Roman" panose="02020603050405020304" pitchFamily="18" charset="0"/>
              <a:cs typeface="Times New Roman" panose="02020603050405020304" pitchFamily="18" charset="0"/>
            </a:endParaRPr>
          </a:p>
          <a:p>
            <a:pPr marL="0" indent="0">
              <a:lnSpc>
                <a:spcPct val="100000"/>
              </a:lnSpc>
              <a:buNone/>
              <a:tabLst>
                <a:tab pos="401320" algn="l"/>
              </a:tabLst>
            </a:pPr>
            <a:r>
              <a:rPr sz="2000" dirty="0">
                <a:latin typeface="Times New Roman" panose="02020603050405020304" pitchFamily="18" charset="0"/>
                <a:cs typeface="Times New Roman" panose="02020603050405020304" pitchFamily="18" charset="0"/>
              </a:rPr>
              <a:t>“A</a:t>
            </a:r>
            <a:r>
              <a:rPr sz="2000" spc="-114"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hypothesis</a:t>
            </a:r>
            <a:r>
              <a:rPr sz="2000" dirty="0">
                <a:latin typeface="Times New Roman" panose="02020603050405020304" pitchFamily="18" charset="0"/>
                <a:cs typeface="Times New Roman" panose="02020603050405020304" pitchFamily="18" charset="0"/>
              </a:rPr>
              <a:t> is 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proposed</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explanation</a:t>
            </a:r>
            <a:r>
              <a:rPr sz="2000" spc="-5" dirty="0">
                <a:latin typeface="Times New Roman" panose="02020603050405020304" pitchFamily="18" charset="0"/>
                <a:cs typeface="Times New Roman" panose="02020603050405020304" pitchFamily="18" charset="0"/>
              </a:rPr>
              <a:t> for</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phenomenon”</a:t>
            </a:r>
            <a:r>
              <a:rPr sz="2000" spc="-20" dirty="0">
                <a:latin typeface="Times New Roman" panose="02020603050405020304" pitchFamily="18" charset="0"/>
                <a:cs typeface="Times New Roman" panose="02020603050405020304" pitchFamily="18" charset="0"/>
              </a:rPr>
              <a:t> </a:t>
            </a:r>
            <a:r>
              <a:rPr sz="2000" spc="-10" dirty="0">
                <a:solidFill>
                  <a:srgbClr val="0A5ED6"/>
                </a:solidFill>
                <a:latin typeface="Times New Roman" panose="02020603050405020304" pitchFamily="18" charset="0"/>
                <a:cs typeface="Times New Roman" panose="02020603050405020304" pitchFamily="18" charset="0"/>
              </a:rPr>
              <a:t>(Wikipedia)</a:t>
            </a:r>
            <a:r>
              <a:rPr sz="2000" spc="-1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0" indent="0">
              <a:lnSpc>
                <a:spcPct val="100000"/>
              </a:lnSpc>
              <a:spcBef>
                <a:spcPts val="45"/>
              </a:spcBef>
              <a:buNone/>
            </a:pPr>
            <a:endParaRPr sz="2000" dirty="0">
              <a:latin typeface="Times New Roman" panose="02020603050405020304" pitchFamily="18" charset="0"/>
              <a:cs typeface="Times New Roman" panose="02020603050405020304" pitchFamily="18" charset="0"/>
            </a:endParaRPr>
          </a:p>
          <a:p>
            <a:pPr marL="0" indent="0">
              <a:lnSpc>
                <a:spcPct val="100000"/>
              </a:lnSpc>
              <a:spcBef>
                <a:spcPts val="5"/>
              </a:spcBef>
              <a:buNone/>
              <a:tabLst>
                <a:tab pos="401320" algn="l"/>
              </a:tabLst>
            </a:pPr>
            <a:r>
              <a:rPr sz="2000" dirty="0">
                <a:latin typeface="Times New Roman" panose="02020603050405020304" pitchFamily="18" charset="0"/>
                <a:cs typeface="Times New Roman" panose="02020603050405020304" pitchFamily="18" charset="0"/>
              </a:rPr>
              <a:t>“A</a:t>
            </a:r>
            <a:r>
              <a:rPr sz="2000" spc="-10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hypothesis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used </a:t>
            </a:r>
            <a:r>
              <a:rPr sz="2000" spc="-5" dirty="0">
                <a:latin typeface="Times New Roman" panose="02020603050405020304" pitchFamily="18" charset="0"/>
                <a:cs typeface="Times New Roman" panose="02020603050405020304" pitchFamily="18" charset="0"/>
              </a:rPr>
              <a:t>to</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define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relationship</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between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two </a:t>
            </a:r>
            <a:r>
              <a:rPr sz="2000" spc="-5" dirty="0">
                <a:latin typeface="Times New Roman" panose="02020603050405020304" pitchFamily="18" charset="0"/>
                <a:cs typeface="Times New Roman" panose="02020603050405020304" pitchFamily="18" charset="0"/>
              </a:rPr>
              <a:t>variables”</a:t>
            </a:r>
            <a:r>
              <a:rPr sz="2000" spc="5" dirty="0">
                <a:latin typeface="Times New Roman" panose="02020603050405020304" pitchFamily="18" charset="0"/>
                <a:cs typeface="Times New Roman" panose="02020603050405020304" pitchFamily="18" charset="0"/>
              </a:rPr>
              <a:t> </a:t>
            </a:r>
            <a:r>
              <a:rPr sz="2000" dirty="0">
                <a:solidFill>
                  <a:srgbClr val="0A5ED6"/>
                </a:solidFill>
                <a:latin typeface="Times New Roman" panose="02020603050405020304" pitchFamily="18" charset="0"/>
                <a:cs typeface="Times New Roman" panose="02020603050405020304" pitchFamily="18" charset="0"/>
              </a:rPr>
              <a:t>(Oxford </a:t>
            </a:r>
            <a:r>
              <a:rPr sz="2000" spc="-5" dirty="0">
                <a:solidFill>
                  <a:srgbClr val="0A5ED6"/>
                </a:solidFill>
                <a:latin typeface="Times New Roman" panose="02020603050405020304" pitchFamily="18" charset="0"/>
                <a:cs typeface="Times New Roman" panose="02020603050405020304" pitchFamily="18" charset="0"/>
              </a:rPr>
              <a:t>dictionary)</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0" indent="0">
              <a:lnSpc>
                <a:spcPct val="100000"/>
              </a:lnSpc>
              <a:spcBef>
                <a:spcPts val="45"/>
              </a:spcBef>
              <a:buNone/>
            </a:pPr>
            <a:endParaRPr sz="2000" dirty="0">
              <a:latin typeface="Times New Roman" panose="02020603050405020304" pitchFamily="18" charset="0"/>
              <a:cs typeface="Times New Roman" panose="02020603050405020304" pitchFamily="18" charset="0"/>
            </a:endParaRPr>
          </a:p>
          <a:p>
            <a:pPr marL="0" indent="0">
              <a:lnSpc>
                <a:spcPct val="100000"/>
              </a:lnSpc>
              <a:spcBef>
                <a:spcPts val="100"/>
              </a:spcBef>
              <a:buNone/>
              <a:tabLst>
                <a:tab pos="367665" algn="l"/>
              </a:tabLst>
            </a:pPr>
            <a:r>
              <a:rPr lang="en-US" sz="2000" b="1" dirty="0">
                <a:solidFill>
                  <a:srgbClr val="073B8A"/>
                </a:solidFill>
                <a:latin typeface="Times New Roman" panose="02020603050405020304" pitchFamily="18" charset="0"/>
                <a:cs typeface="Times New Roman" panose="02020603050405020304" pitchFamily="18" charset="0"/>
              </a:rPr>
              <a:t>E</a:t>
            </a:r>
            <a:r>
              <a:rPr lang="en-US" sz="2000" b="1" spc="-10" dirty="0">
                <a:solidFill>
                  <a:srgbClr val="073B8A"/>
                </a:solidFill>
                <a:latin typeface="Times New Roman" panose="02020603050405020304" pitchFamily="18" charset="0"/>
                <a:cs typeface="Times New Roman" panose="02020603050405020304" pitchFamily="18" charset="0"/>
              </a:rPr>
              <a:t>x</a:t>
            </a:r>
            <a:r>
              <a:rPr lang="en-US" sz="2000" b="1" dirty="0">
                <a:solidFill>
                  <a:srgbClr val="073B8A"/>
                </a:solidFill>
                <a:latin typeface="Times New Roman" panose="02020603050405020304" pitchFamily="18" charset="0"/>
                <a:cs typeface="Times New Roman" panose="02020603050405020304" pitchFamily="18" charset="0"/>
              </a:rPr>
              <a:t>amp</a:t>
            </a:r>
            <a:r>
              <a:rPr lang="en-US" sz="2000" b="1" spc="-10" dirty="0">
                <a:solidFill>
                  <a:srgbClr val="073B8A"/>
                </a:solidFill>
                <a:latin typeface="Times New Roman" panose="02020603050405020304" pitchFamily="18" charset="0"/>
                <a:cs typeface="Times New Roman" panose="02020603050405020304" pitchFamily="18" charset="0"/>
              </a:rPr>
              <a:t>l</a:t>
            </a:r>
            <a:r>
              <a:rPr lang="en-US" sz="2000" b="1" dirty="0">
                <a:solidFill>
                  <a:srgbClr val="073B8A"/>
                </a:solidFill>
                <a:latin typeface="Times New Roman" panose="02020603050405020304" pitchFamily="18" charset="0"/>
                <a:cs typeface="Times New Roman" panose="02020603050405020304" pitchFamily="18" charset="0"/>
              </a:rPr>
              <a:t>e:</a:t>
            </a:r>
            <a:r>
              <a:rPr lang="en-US" sz="2000" b="1" spc="-114" dirty="0">
                <a:solidFill>
                  <a:srgbClr val="073B8A"/>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“The</a:t>
            </a:r>
            <a:r>
              <a:rPr lang="en-US" sz="2000" spc="-15" dirty="0">
                <a:solidFill>
                  <a:srgbClr val="0A5ED6"/>
                </a:solidFill>
                <a:latin typeface="Times New Roman" panose="02020603050405020304" pitchFamily="18" charset="0"/>
                <a:cs typeface="Times New Roman" panose="02020603050405020304" pitchFamily="18" charset="0"/>
              </a:rPr>
              <a:t> </a:t>
            </a:r>
            <a:r>
              <a:rPr lang="en-US" sz="2000" spc="-5" dirty="0">
                <a:solidFill>
                  <a:srgbClr val="0A5ED6"/>
                </a:solidFill>
                <a:latin typeface="Times New Roman" panose="02020603050405020304" pitchFamily="18" charset="0"/>
                <a:cs typeface="Times New Roman" panose="02020603050405020304" pitchFamily="18" charset="0"/>
              </a:rPr>
              <a:t>volume </a:t>
            </a:r>
            <a:r>
              <a:rPr lang="en-US" sz="2000" dirty="0">
                <a:solidFill>
                  <a:srgbClr val="0A5ED6"/>
                </a:solidFill>
                <a:latin typeface="Times New Roman" panose="02020603050405020304" pitchFamily="18" charset="0"/>
                <a:cs typeface="Times New Roman" panose="02020603050405020304" pitchFamily="18" charset="0"/>
              </a:rPr>
              <a:t>of</a:t>
            </a:r>
            <a:r>
              <a:rPr lang="en-US" sz="2000" spc="10"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a</a:t>
            </a:r>
            <a:r>
              <a:rPr lang="en-US" sz="2000" spc="-10"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gas</a:t>
            </a:r>
            <a:r>
              <a:rPr lang="en-US" sz="2000" spc="-5" dirty="0">
                <a:solidFill>
                  <a:srgbClr val="0A5ED6"/>
                </a:solidFill>
                <a:latin typeface="Times New Roman" panose="02020603050405020304" pitchFamily="18" charset="0"/>
                <a:cs typeface="Times New Roman" panose="02020603050405020304" pitchFamily="18" charset="0"/>
              </a:rPr>
              <a:t> is</a:t>
            </a:r>
            <a:r>
              <a:rPr lang="en-US" sz="2000" spc="20" dirty="0">
                <a:solidFill>
                  <a:srgbClr val="0A5ED6"/>
                </a:solidFill>
                <a:latin typeface="Times New Roman" panose="02020603050405020304" pitchFamily="18" charset="0"/>
                <a:cs typeface="Times New Roman" panose="02020603050405020304" pitchFamily="18" charset="0"/>
              </a:rPr>
              <a:t> </a:t>
            </a:r>
            <a:r>
              <a:rPr lang="en-US" sz="2000" spc="-5" dirty="0">
                <a:solidFill>
                  <a:srgbClr val="0A5ED6"/>
                </a:solidFill>
                <a:latin typeface="Times New Roman" panose="02020603050405020304" pitchFamily="18" charset="0"/>
                <a:cs typeface="Times New Roman" panose="02020603050405020304" pitchFamily="18" charset="0"/>
              </a:rPr>
              <a:t>directly proportional </a:t>
            </a:r>
            <a:r>
              <a:rPr lang="en-US" sz="2000" spc="-365" dirty="0">
                <a:solidFill>
                  <a:srgbClr val="0A5ED6"/>
                </a:solidFill>
                <a:latin typeface="Times New Roman" panose="02020603050405020304" pitchFamily="18" charset="0"/>
                <a:cs typeface="Times New Roman" panose="02020603050405020304" pitchFamily="18" charset="0"/>
              </a:rPr>
              <a:t> </a:t>
            </a:r>
            <a:r>
              <a:rPr lang="en-US" sz="2000" spc="-5" dirty="0">
                <a:solidFill>
                  <a:srgbClr val="0A5ED6"/>
                </a:solidFill>
                <a:latin typeface="Times New Roman" panose="02020603050405020304" pitchFamily="18" charset="0"/>
                <a:cs typeface="Times New Roman" panose="02020603050405020304" pitchFamily="18" charset="0"/>
              </a:rPr>
              <a:t>to</a:t>
            </a:r>
            <a:r>
              <a:rPr lang="en-US" sz="2000" spc="10"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the number</a:t>
            </a:r>
            <a:r>
              <a:rPr lang="en-US" sz="2000" spc="-5"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of</a:t>
            </a:r>
            <a:r>
              <a:rPr lang="en-US" sz="2000" spc="-5" dirty="0">
                <a:solidFill>
                  <a:srgbClr val="0A5ED6"/>
                </a:solidFill>
                <a:latin typeface="Times New Roman" panose="02020603050405020304" pitchFamily="18" charset="0"/>
                <a:cs typeface="Times New Roman" panose="02020603050405020304" pitchFamily="18" charset="0"/>
              </a:rPr>
              <a:t> molecules</a:t>
            </a:r>
            <a:r>
              <a:rPr lang="en-US" sz="2000" dirty="0">
                <a:solidFill>
                  <a:srgbClr val="0A5ED6"/>
                </a:solidFill>
                <a:latin typeface="Times New Roman" panose="02020603050405020304" pitchFamily="18" charset="0"/>
                <a:cs typeface="Times New Roman" panose="02020603050405020304" pitchFamily="18" charset="0"/>
              </a:rPr>
              <a:t> of</a:t>
            </a:r>
            <a:r>
              <a:rPr lang="en-US" sz="2000" spc="-5"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the</a:t>
            </a:r>
            <a:r>
              <a:rPr lang="en-US" sz="2000" spc="5" dirty="0">
                <a:solidFill>
                  <a:srgbClr val="0A5ED6"/>
                </a:solidFill>
                <a:latin typeface="Times New Roman" panose="02020603050405020304" pitchFamily="18" charset="0"/>
                <a:cs typeface="Times New Roman" panose="02020603050405020304" pitchFamily="18" charset="0"/>
              </a:rPr>
              <a:t> </a:t>
            </a:r>
            <a:r>
              <a:rPr lang="en-US" sz="2000" dirty="0">
                <a:solidFill>
                  <a:srgbClr val="0A5ED6"/>
                </a:solidFill>
                <a:latin typeface="Times New Roman" panose="02020603050405020304" pitchFamily="18" charset="0"/>
                <a:cs typeface="Times New Roman" panose="02020603050405020304" pitchFamily="18" charset="0"/>
              </a:rPr>
              <a:t>gas.”</a:t>
            </a:r>
            <a:endParaRPr lang="en-US" sz="2000" dirty="0">
              <a:latin typeface="Times New Roman" panose="02020603050405020304" pitchFamily="18" charset="0"/>
              <a:cs typeface="Times New Roman" panose="02020603050405020304" pitchFamily="18" charset="0"/>
            </a:endParaRPr>
          </a:p>
          <a:p>
            <a:pPr marL="57785" marR="130175" indent="0">
              <a:lnSpc>
                <a:spcPct val="80000"/>
              </a:lnSpc>
              <a:spcBef>
                <a:spcPts val="5"/>
              </a:spcBef>
              <a:buNone/>
              <a:tabLst>
                <a:tab pos="401320" algn="l"/>
              </a:tabLst>
            </a:pP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6934454" y="6148188"/>
            <a:ext cx="136525" cy="1581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dirty="0">
                <a:solidFill>
                  <a:srgbClr val="045C75"/>
                </a:solidFill>
                <a:latin typeface="Trebuchet MS"/>
                <a:cs typeface="Trebuchet MS"/>
              </a:rPr>
              <a:t>6</a:t>
            </a:fld>
            <a:endParaRPr sz="900">
              <a:latin typeface="Trebuchet MS"/>
              <a:cs typeface="Trebuchet M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3080" y="140969"/>
            <a:ext cx="2083435" cy="635000"/>
          </a:xfrm>
          <a:prstGeom prst="rect">
            <a:avLst/>
          </a:prstGeom>
        </p:spPr>
        <p:txBody>
          <a:bodyPr vert="horz" wrap="square" lIns="0" tIns="12065" rIns="0" bIns="0" rtlCol="0">
            <a:spAutoFit/>
          </a:bodyPr>
          <a:lstStyle/>
          <a:p>
            <a:pPr marL="12700">
              <a:lnSpc>
                <a:spcPct val="100000"/>
              </a:lnSpc>
              <a:spcBef>
                <a:spcPts val="95"/>
              </a:spcBef>
            </a:pPr>
            <a:r>
              <a:rPr spc="-5" dirty="0"/>
              <a:t>Reference</a:t>
            </a:r>
          </a:p>
        </p:txBody>
      </p:sp>
      <p:sp>
        <p:nvSpPr>
          <p:cNvPr id="4" name="object 4"/>
          <p:cNvSpPr txBox="1">
            <a:spLocks noGrp="1"/>
          </p:cNvSpPr>
          <p:nvPr>
            <p:ph type="sldNum" sz="quarter" idx="12"/>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60</a:t>
            </a:fld>
            <a:endParaRPr dirty="0"/>
          </a:p>
        </p:txBody>
      </p:sp>
      <p:sp>
        <p:nvSpPr>
          <p:cNvPr id="3" name="object 3"/>
          <p:cNvSpPr txBox="1"/>
          <p:nvPr/>
        </p:nvSpPr>
        <p:spPr>
          <a:xfrm>
            <a:off x="276961" y="2916682"/>
            <a:ext cx="8313420" cy="1841017"/>
          </a:xfrm>
          <a:prstGeom prst="rect">
            <a:avLst/>
          </a:prstGeom>
        </p:spPr>
        <p:txBody>
          <a:bodyPr vert="horz" wrap="square" lIns="0" tIns="12700" rIns="0" bIns="0" rtlCol="0">
            <a:spAutoFit/>
          </a:bodyPr>
          <a:lstStyle/>
          <a:p>
            <a:pPr marL="418465" marR="140970">
              <a:lnSpc>
                <a:spcPct val="90100"/>
              </a:lnSpc>
            </a:pPr>
            <a:r>
              <a:rPr lang="en-US" sz="2200" spc="-15" smtClean="0">
                <a:solidFill>
                  <a:srgbClr val="006FC0"/>
                </a:solidFill>
                <a:latin typeface="Trebuchet MS"/>
                <a:cs typeface="Trebuchet MS"/>
                <a:hlinkClick r:id="rId2"/>
              </a:rPr>
              <a:t>https</a:t>
            </a:r>
            <a:r>
              <a:rPr lang="en-US" sz="2200" spc="-15" dirty="0">
                <a:solidFill>
                  <a:srgbClr val="006FC0"/>
                </a:solidFill>
                <a:latin typeface="Trebuchet MS"/>
                <a:cs typeface="Trebuchet MS"/>
                <a:hlinkClick r:id="rId2"/>
              </a:rPr>
              <a:t>://</a:t>
            </a:r>
            <a:r>
              <a:rPr lang="en-US" sz="2200" spc="-15">
                <a:solidFill>
                  <a:srgbClr val="006FC0"/>
                </a:solidFill>
                <a:latin typeface="Trebuchet MS"/>
                <a:cs typeface="Trebuchet MS"/>
                <a:hlinkClick r:id="rId2"/>
              </a:rPr>
              <a:t>www.statisticshowto.com/tables/z-table</a:t>
            </a:r>
            <a:r>
              <a:rPr lang="en-US" sz="2200" spc="-15" smtClean="0">
                <a:solidFill>
                  <a:srgbClr val="006FC0"/>
                </a:solidFill>
                <a:latin typeface="Trebuchet MS"/>
                <a:cs typeface="Trebuchet MS"/>
                <a:hlinkClick r:id="rId2"/>
              </a:rPr>
              <a:t>/</a:t>
            </a:r>
            <a:endParaRPr lang="en-US" sz="2200" spc="-15" smtClean="0">
              <a:solidFill>
                <a:srgbClr val="006FC0"/>
              </a:solidFill>
              <a:latin typeface="Trebuchet MS"/>
              <a:cs typeface="Trebuchet MS"/>
            </a:endParaRPr>
          </a:p>
          <a:p>
            <a:pPr marL="418465" marR="140970">
              <a:lnSpc>
                <a:spcPct val="90100"/>
              </a:lnSpc>
            </a:pPr>
            <a:endParaRPr lang="en-US" sz="2200" spc="-15" dirty="0" smtClean="0">
              <a:solidFill>
                <a:srgbClr val="006FC0"/>
              </a:solidFill>
              <a:latin typeface="Trebuchet MS"/>
              <a:cs typeface="Trebuchet MS"/>
            </a:endParaRPr>
          </a:p>
          <a:p>
            <a:pPr marL="418465" marR="140970">
              <a:lnSpc>
                <a:spcPct val="90100"/>
              </a:lnSpc>
            </a:pPr>
            <a:r>
              <a:rPr lang="en-US" sz="2200" spc="-5" dirty="0">
                <a:solidFill>
                  <a:srgbClr val="006FC0"/>
                </a:solidFill>
                <a:latin typeface="Trebuchet MS"/>
                <a:cs typeface="Trebuchet MS"/>
                <a:hlinkClick r:id="rId3"/>
              </a:rPr>
              <a:t>https://</a:t>
            </a:r>
            <a:r>
              <a:rPr lang="en-US" sz="2200" spc="-5" dirty="0" smtClean="0">
                <a:solidFill>
                  <a:srgbClr val="006FC0"/>
                </a:solidFill>
                <a:latin typeface="Trebuchet MS"/>
                <a:cs typeface="Trebuchet MS"/>
                <a:hlinkClick r:id="rId3"/>
              </a:rPr>
              <a:t>openstax.org/books/introductory-business-statistics/pages/9-4-full-hypothesis-test-examples</a:t>
            </a:r>
            <a:endParaRPr lang="en-US" sz="2200" spc="-5" dirty="0" smtClean="0">
              <a:solidFill>
                <a:srgbClr val="006FC0"/>
              </a:solidFill>
              <a:latin typeface="Trebuchet MS"/>
              <a:cs typeface="Trebuchet MS"/>
            </a:endParaRPr>
          </a:p>
          <a:p>
            <a:pPr marL="418465" marR="140970">
              <a:lnSpc>
                <a:spcPct val="90100"/>
              </a:lnSpc>
            </a:pPr>
            <a:endParaRPr lang="en-US" sz="2200" spc="-5" dirty="0">
              <a:solidFill>
                <a:srgbClr val="006FC0"/>
              </a:solidFill>
              <a:latin typeface="Trebuchet MS"/>
              <a:cs typeface="Trebuchet MS"/>
            </a:endParaRPr>
          </a:p>
          <a:p>
            <a:pPr marL="418465" marR="140970">
              <a:lnSpc>
                <a:spcPct val="90100"/>
              </a:lnSpc>
            </a:pPr>
            <a:endParaRPr sz="2200" dirty="0">
              <a:latin typeface="Trebuchet MS"/>
              <a:cs typeface="Trebuchet M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Statistical</a:t>
            </a:r>
            <a:r>
              <a:rPr spc="-55" dirty="0"/>
              <a:t> </a:t>
            </a:r>
            <a:r>
              <a:rPr spc="-5" dirty="0"/>
              <a:t>Hypothesis</a:t>
            </a:r>
          </a:p>
        </p:txBody>
      </p:sp>
      <p:sp>
        <p:nvSpPr>
          <p:cNvPr id="6" name="Content Placeholder 5"/>
          <p:cNvSpPr>
            <a:spLocks noGrp="1"/>
          </p:cNvSpPr>
          <p:nvPr>
            <p:ph idx="1"/>
          </p:nvPr>
        </p:nvSpPr>
        <p:spPr/>
        <p:txBody>
          <a:bodyPr vert="horz" lIns="45720" tIns="45720" rIns="45720" bIns="45720" rtlCol="0" anchor="t">
            <a:noAutofit/>
          </a:bodyPr>
          <a:lstStyle/>
          <a:p>
            <a:pPr marL="12065" marR="5080" indent="0">
              <a:spcBef>
                <a:spcPts val="105"/>
              </a:spcBef>
              <a:buNone/>
              <a:tabLst>
                <a:tab pos="354965" algn="l"/>
              </a:tabLst>
            </a:pPr>
            <a:r>
              <a:rPr lang="en-US" sz="1800" dirty="0">
                <a:solidFill>
                  <a:srgbClr val="404040"/>
                </a:solidFill>
                <a:latin typeface="Times New Roman"/>
                <a:cs typeface="Times New Roman"/>
              </a:rPr>
              <a:t>If</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hypothesis</a:t>
            </a:r>
            <a:r>
              <a:rPr lang="en-US" sz="1800" spc="-45" dirty="0">
                <a:solidFill>
                  <a:srgbClr val="404040"/>
                </a:solidFill>
                <a:latin typeface="Times New Roman"/>
                <a:cs typeface="Times New Roman"/>
              </a:rPr>
              <a:t> </a:t>
            </a:r>
            <a:r>
              <a:rPr lang="en-US" sz="1800" dirty="0">
                <a:solidFill>
                  <a:srgbClr val="404040"/>
                </a:solidFill>
                <a:latin typeface="Times New Roman"/>
                <a:cs typeface="Times New Roman"/>
              </a:rPr>
              <a:t>is</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stated</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in</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terms</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of</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population</a:t>
            </a:r>
            <a:r>
              <a:rPr lang="en-US" sz="1800" spc="-40" dirty="0">
                <a:solidFill>
                  <a:srgbClr val="404040"/>
                </a:solidFill>
                <a:latin typeface="Times New Roman"/>
                <a:cs typeface="Times New Roman"/>
              </a:rPr>
              <a:t> </a:t>
            </a:r>
            <a:r>
              <a:rPr lang="en-US" sz="1800" spc="-5" dirty="0">
                <a:solidFill>
                  <a:srgbClr val="404040"/>
                </a:solidFill>
                <a:latin typeface="Times New Roman"/>
                <a:cs typeface="Times New Roman"/>
              </a:rPr>
              <a:t>parameters</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(such</a:t>
            </a:r>
            <a:r>
              <a:rPr lang="en-US" sz="1800" spc="-30" dirty="0">
                <a:solidFill>
                  <a:srgbClr val="404040"/>
                </a:solidFill>
                <a:latin typeface="Times New Roman"/>
                <a:cs typeface="Times New Roman"/>
              </a:rPr>
              <a:t> </a:t>
            </a:r>
            <a:r>
              <a:rPr lang="en-US" sz="1800" dirty="0">
                <a:solidFill>
                  <a:srgbClr val="404040"/>
                </a:solidFill>
                <a:latin typeface="Times New Roman"/>
                <a:cs typeface="Times New Roman"/>
              </a:rPr>
              <a:t>as</a:t>
            </a:r>
            <a:r>
              <a:rPr lang="en-US" sz="1800" spc="-5" dirty="0">
                <a:solidFill>
                  <a:srgbClr val="404040"/>
                </a:solidFill>
                <a:latin typeface="Times New Roman"/>
                <a:cs typeface="Times New Roman"/>
              </a:rPr>
              <a:t> mean </a:t>
            </a:r>
            <a:r>
              <a:rPr lang="en-US" sz="1800" spc="-484" dirty="0">
                <a:solidFill>
                  <a:srgbClr val="404040"/>
                </a:solidFill>
                <a:latin typeface="Times New Roman"/>
                <a:cs typeface="Times New Roman"/>
              </a:rPr>
              <a:t> </a:t>
            </a:r>
            <a:r>
              <a:rPr lang="en-US" sz="1800" dirty="0">
                <a:solidFill>
                  <a:srgbClr val="404040"/>
                </a:solidFill>
                <a:latin typeface="Times New Roman"/>
                <a:cs typeface="Times New Roman"/>
              </a:rPr>
              <a:t>and</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variance),</a:t>
            </a:r>
            <a:r>
              <a:rPr lang="en-US" sz="1800" spc="-4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hypothesis</a:t>
            </a:r>
            <a:r>
              <a:rPr lang="en-US" sz="1800" spc="-50" dirty="0">
                <a:solidFill>
                  <a:srgbClr val="404040"/>
                </a:solidFill>
                <a:latin typeface="Times New Roman"/>
                <a:cs typeface="Times New Roman"/>
              </a:rPr>
              <a:t> </a:t>
            </a:r>
            <a:r>
              <a:rPr lang="en-US" sz="1800" dirty="0">
                <a:solidFill>
                  <a:srgbClr val="404040"/>
                </a:solidFill>
                <a:latin typeface="Times New Roman"/>
                <a:cs typeface="Times New Roman"/>
              </a:rPr>
              <a:t>is</a:t>
            </a:r>
            <a:r>
              <a:rPr lang="en-US" sz="1800" spc="-15" dirty="0">
                <a:solidFill>
                  <a:srgbClr val="404040"/>
                </a:solidFill>
                <a:latin typeface="Times New Roman"/>
                <a:cs typeface="Times New Roman"/>
              </a:rPr>
              <a:t> </a:t>
            </a:r>
            <a:r>
              <a:rPr lang="en-US" sz="1800" spc="-5" dirty="0">
                <a:solidFill>
                  <a:srgbClr val="404040"/>
                </a:solidFill>
                <a:latin typeface="Times New Roman"/>
                <a:cs typeface="Times New Roman"/>
              </a:rPr>
              <a:t>called</a:t>
            </a:r>
            <a:r>
              <a:rPr lang="en-US" sz="1800" spc="10" dirty="0">
                <a:solidFill>
                  <a:srgbClr val="404040"/>
                </a:solidFill>
                <a:latin typeface="Times New Roman"/>
                <a:cs typeface="Times New Roman"/>
              </a:rPr>
              <a:t> </a:t>
            </a:r>
            <a:r>
              <a:rPr lang="en-US" sz="1800" spc="-5" dirty="0">
                <a:solidFill>
                  <a:srgbClr val="006FC0"/>
                </a:solidFill>
                <a:latin typeface="Times New Roman"/>
                <a:cs typeface="Times New Roman"/>
              </a:rPr>
              <a:t>statistical</a:t>
            </a:r>
            <a:r>
              <a:rPr lang="en-US" sz="1800" spc="-30" dirty="0">
                <a:solidFill>
                  <a:srgbClr val="006FC0"/>
                </a:solidFill>
                <a:latin typeface="Times New Roman"/>
                <a:cs typeface="Times New Roman"/>
              </a:rPr>
              <a:t> </a:t>
            </a:r>
            <a:r>
              <a:rPr lang="en-US" sz="1800" dirty="0">
                <a:solidFill>
                  <a:srgbClr val="006FC0"/>
                </a:solidFill>
                <a:latin typeface="Times New Roman"/>
                <a:cs typeface="Times New Roman"/>
              </a:rPr>
              <a:t>hypothesis</a:t>
            </a:r>
            <a:r>
              <a:rPr lang="en-US" sz="1800" dirty="0">
                <a:solidFill>
                  <a:srgbClr val="404040"/>
                </a:solidFill>
                <a:latin typeface="Times New Roman"/>
                <a:cs typeface="Times New Roman"/>
              </a:rPr>
              <a:t>.</a:t>
            </a:r>
            <a:endParaRPr lang="en-US" sz="1800" dirty="0">
              <a:latin typeface="Times New Roman"/>
              <a:cs typeface="Times New Roman"/>
            </a:endParaRPr>
          </a:p>
          <a:p>
            <a:pPr marL="0" indent="0">
              <a:lnSpc>
                <a:spcPct val="100000"/>
              </a:lnSpc>
              <a:buNone/>
              <a:tabLst>
                <a:tab pos="354965" algn="l"/>
              </a:tabLst>
            </a:pPr>
            <a:r>
              <a:rPr lang="en-US" sz="1800" dirty="0">
                <a:solidFill>
                  <a:srgbClr val="404040"/>
                </a:solidFill>
                <a:latin typeface="Times New Roman"/>
                <a:cs typeface="Times New Roman"/>
              </a:rPr>
              <a:t>Data</a:t>
            </a:r>
            <a:r>
              <a:rPr lang="en-US" sz="1800" spc="-20" dirty="0">
                <a:solidFill>
                  <a:srgbClr val="404040"/>
                </a:solidFill>
                <a:latin typeface="Times New Roman"/>
                <a:cs typeface="Times New Roman"/>
              </a:rPr>
              <a:t> </a:t>
            </a:r>
            <a:r>
              <a:rPr lang="en-US" sz="1800" dirty="0">
                <a:solidFill>
                  <a:srgbClr val="404040"/>
                </a:solidFill>
                <a:latin typeface="Times New Roman"/>
                <a:cs typeface="Times New Roman"/>
              </a:rPr>
              <a:t>from</a:t>
            </a:r>
            <a:r>
              <a:rPr lang="en-US" sz="1800" spc="-30" dirty="0">
                <a:solidFill>
                  <a:srgbClr val="404040"/>
                </a:solidFill>
                <a:latin typeface="Times New Roman"/>
                <a:cs typeface="Times New Roman"/>
              </a:rPr>
              <a:t> </a:t>
            </a:r>
            <a:r>
              <a:rPr lang="en-US" sz="1800" dirty="0">
                <a:solidFill>
                  <a:srgbClr val="404040"/>
                </a:solidFill>
                <a:latin typeface="Times New Roman"/>
                <a:cs typeface="Times New Roman"/>
              </a:rPr>
              <a:t>a</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sample</a:t>
            </a:r>
            <a:r>
              <a:rPr lang="en-US" sz="1800" dirty="0">
                <a:solidFill>
                  <a:srgbClr val="404040"/>
                </a:solidFill>
                <a:latin typeface="Times New Roman"/>
                <a:cs typeface="Times New Roman"/>
              </a:rPr>
              <a:t> (which</a:t>
            </a:r>
            <a:r>
              <a:rPr lang="en-US" sz="1800" spc="-30" dirty="0">
                <a:solidFill>
                  <a:srgbClr val="404040"/>
                </a:solidFill>
                <a:latin typeface="Times New Roman"/>
                <a:cs typeface="Times New Roman"/>
              </a:rPr>
              <a:t> </a:t>
            </a:r>
            <a:r>
              <a:rPr lang="en-US" sz="1800" spc="-5" dirty="0">
                <a:solidFill>
                  <a:srgbClr val="404040"/>
                </a:solidFill>
                <a:latin typeface="Times New Roman"/>
                <a:cs typeface="Times New Roman"/>
              </a:rPr>
              <a:t>may</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be</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an</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experiment)</a:t>
            </a:r>
            <a:r>
              <a:rPr lang="en-US" sz="1800" spc="470" dirty="0">
                <a:solidFill>
                  <a:srgbClr val="404040"/>
                </a:solidFill>
                <a:latin typeface="Times New Roman"/>
                <a:cs typeface="Times New Roman"/>
              </a:rPr>
              <a:t> </a:t>
            </a:r>
            <a:r>
              <a:rPr lang="en-US" sz="1800" dirty="0">
                <a:solidFill>
                  <a:srgbClr val="404040"/>
                </a:solidFill>
                <a:latin typeface="Times New Roman"/>
                <a:cs typeface="Times New Roman"/>
              </a:rPr>
              <a:t>are</a:t>
            </a:r>
            <a:r>
              <a:rPr lang="en-US" sz="1800" spc="-20" dirty="0">
                <a:solidFill>
                  <a:srgbClr val="404040"/>
                </a:solidFill>
                <a:latin typeface="Times New Roman"/>
                <a:cs typeface="Times New Roman"/>
              </a:rPr>
              <a:t> </a:t>
            </a:r>
            <a:r>
              <a:rPr lang="en-US" sz="1800" dirty="0">
                <a:solidFill>
                  <a:srgbClr val="404040"/>
                </a:solidFill>
                <a:latin typeface="Times New Roman"/>
                <a:cs typeface="Times New Roman"/>
              </a:rPr>
              <a:t>used</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to</a:t>
            </a:r>
            <a:r>
              <a:rPr lang="en-US" sz="1800" spc="-10" dirty="0">
                <a:solidFill>
                  <a:srgbClr val="404040"/>
                </a:solidFill>
                <a:latin typeface="Times New Roman"/>
                <a:cs typeface="Times New Roman"/>
              </a:rPr>
              <a:t> </a:t>
            </a:r>
            <a:r>
              <a:rPr lang="en-US" sz="1800" spc="-5" dirty="0">
                <a:solidFill>
                  <a:srgbClr val="404040"/>
                </a:solidFill>
                <a:latin typeface="Times New Roman"/>
                <a:cs typeface="Times New Roman"/>
              </a:rPr>
              <a:t>test</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the validity</a:t>
            </a:r>
            <a:r>
              <a:rPr lang="en-US" sz="1800" spc="-50" dirty="0">
                <a:solidFill>
                  <a:srgbClr val="404040"/>
                </a:solidFill>
                <a:latin typeface="Times New Roman"/>
                <a:cs typeface="Times New Roman"/>
              </a:rPr>
              <a:t> </a:t>
            </a:r>
            <a:r>
              <a:rPr lang="en-US" sz="1800" dirty="0">
                <a:solidFill>
                  <a:srgbClr val="404040"/>
                </a:solidFill>
                <a:latin typeface="Times New Roman"/>
                <a:cs typeface="Times New Roman"/>
              </a:rPr>
              <a:t>of</a:t>
            </a:r>
            <a:r>
              <a:rPr lang="en-US" sz="1800" spc="-35"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30" dirty="0">
                <a:solidFill>
                  <a:srgbClr val="404040"/>
                </a:solidFill>
                <a:latin typeface="Times New Roman"/>
                <a:cs typeface="Times New Roman"/>
              </a:rPr>
              <a:t> </a:t>
            </a:r>
            <a:r>
              <a:rPr lang="en-US" sz="1800" dirty="0">
                <a:solidFill>
                  <a:srgbClr val="404040"/>
                </a:solidFill>
                <a:latin typeface="Times New Roman"/>
                <a:cs typeface="Times New Roman"/>
              </a:rPr>
              <a:t>hypothesis.</a:t>
            </a:r>
            <a:endParaRPr lang="en-US" sz="1800" dirty="0">
              <a:latin typeface="Times New Roman"/>
              <a:cs typeface="Times New Roman"/>
            </a:endParaRPr>
          </a:p>
          <a:p>
            <a:pPr marL="0" indent="0">
              <a:lnSpc>
                <a:spcPct val="100000"/>
              </a:lnSpc>
              <a:buNone/>
              <a:tabLst>
                <a:tab pos="354965" algn="l"/>
              </a:tabLst>
            </a:pPr>
            <a:r>
              <a:rPr lang="en-US" sz="1800" spc="-5" dirty="0">
                <a:solidFill>
                  <a:srgbClr val="404040"/>
                </a:solidFill>
                <a:latin typeface="Times New Roman"/>
                <a:cs typeface="Times New Roman"/>
              </a:rPr>
              <a:t>A</a:t>
            </a:r>
            <a:r>
              <a:rPr lang="en-US" sz="1800" spc="-100" dirty="0">
                <a:solidFill>
                  <a:srgbClr val="404040"/>
                </a:solidFill>
                <a:latin typeface="Times New Roman"/>
                <a:cs typeface="Times New Roman"/>
              </a:rPr>
              <a:t> </a:t>
            </a:r>
            <a:r>
              <a:rPr lang="en-US" sz="1800" dirty="0">
                <a:solidFill>
                  <a:srgbClr val="404040"/>
                </a:solidFill>
                <a:latin typeface="Times New Roman"/>
                <a:cs typeface="Times New Roman"/>
              </a:rPr>
              <a:t>procedure</a:t>
            </a:r>
            <a:r>
              <a:rPr lang="en-US" sz="1800" spc="-15" dirty="0">
                <a:solidFill>
                  <a:srgbClr val="404040"/>
                </a:solidFill>
                <a:latin typeface="Times New Roman"/>
                <a:cs typeface="Times New Roman"/>
              </a:rPr>
              <a:t> </a:t>
            </a:r>
            <a:r>
              <a:rPr lang="en-US" sz="1800" dirty="0">
                <a:solidFill>
                  <a:srgbClr val="404040"/>
                </a:solidFill>
                <a:latin typeface="Times New Roman"/>
                <a:cs typeface="Times New Roman"/>
              </a:rPr>
              <a:t>that</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enables</a:t>
            </a:r>
            <a:r>
              <a:rPr lang="en-US" sz="1800" spc="-25" dirty="0">
                <a:solidFill>
                  <a:srgbClr val="404040"/>
                </a:solidFill>
                <a:latin typeface="Times New Roman"/>
                <a:cs typeface="Times New Roman"/>
              </a:rPr>
              <a:t> </a:t>
            </a:r>
            <a:r>
              <a:rPr lang="en-US" sz="1800" spc="-5" dirty="0">
                <a:solidFill>
                  <a:srgbClr val="404040"/>
                </a:solidFill>
                <a:latin typeface="Times New Roman"/>
                <a:cs typeface="Times New Roman"/>
              </a:rPr>
              <a:t>us</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to</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agree</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(or </a:t>
            </a:r>
            <a:r>
              <a:rPr lang="en-US" sz="1800" spc="-5" dirty="0">
                <a:solidFill>
                  <a:srgbClr val="404040"/>
                </a:solidFill>
                <a:latin typeface="Times New Roman"/>
                <a:cs typeface="Times New Roman"/>
              </a:rPr>
              <a:t>disagree)</a:t>
            </a:r>
            <a:r>
              <a:rPr lang="en-US" sz="1800" spc="5" dirty="0">
                <a:solidFill>
                  <a:srgbClr val="404040"/>
                </a:solidFill>
                <a:latin typeface="Times New Roman"/>
                <a:cs typeface="Times New Roman"/>
              </a:rPr>
              <a:t> </a:t>
            </a:r>
            <a:r>
              <a:rPr lang="en-US" sz="1800" spc="-5" dirty="0">
                <a:solidFill>
                  <a:srgbClr val="404040"/>
                </a:solidFill>
                <a:latin typeface="Times New Roman"/>
                <a:cs typeface="Times New Roman"/>
              </a:rPr>
              <a:t>with</a:t>
            </a:r>
            <a:r>
              <a:rPr lang="en-US" sz="1800" spc="-10" dirty="0">
                <a:solidFill>
                  <a:srgbClr val="404040"/>
                </a:solidFill>
                <a:latin typeface="Times New Roman"/>
                <a:cs typeface="Times New Roman"/>
              </a:rPr>
              <a:t> </a:t>
            </a:r>
            <a:r>
              <a:rPr lang="en-US" sz="1800" dirty="0">
                <a:solidFill>
                  <a:srgbClr val="404040"/>
                </a:solidFill>
                <a:latin typeface="Times New Roman"/>
                <a:cs typeface="Times New Roman"/>
              </a:rPr>
              <a:t>the</a:t>
            </a:r>
            <a:r>
              <a:rPr lang="en-US" sz="1800" spc="5" dirty="0">
                <a:solidFill>
                  <a:srgbClr val="404040"/>
                </a:solidFill>
                <a:latin typeface="Times New Roman"/>
                <a:cs typeface="Times New Roman"/>
              </a:rPr>
              <a:t> </a:t>
            </a:r>
            <a:r>
              <a:rPr lang="en-US" sz="1800" dirty="0">
                <a:solidFill>
                  <a:srgbClr val="404040"/>
                </a:solidFill>
                <a:latin typeface="Times New Roman"/>
                <a:cs typeface="Times New Roman"/>
              </a:rPr>
              <a:t>statistical</a:t>
            </a:r>
            <a:r>
              <a:rPr lang="en-US" sz="1800" spc="-30" dirty="0">
                <a:solidFill>
                  <a:srgbClr val="404040"/>
                </a:solidFill>
                <a:latin typeface="Times New Roman"/>
                <a:cs typeface="Times New Roman"/>
              </a:rPr>
              <a:t> </a:t>
            </a:r>
            <a:r>
              <a:rPr lang="en-US" sz="1800" dirty="0">
                <a:solidFill>
                  <a:srgbClr val="404040"/>
                </a:solidFill>
                <a:latin typeface="Times New Roman"/>
                <a:cs typeface="Times New Roman"/>
              </a:rPr>
              <a:t>hypothesis</a:t>
            </a:r>
            <a:r>
              <a:rPr lang="en-US" sz="1800" spc="-35" dirty="0">
                <a:solidFill>
                  <a:srgbClr val="404040"/>
                </a:solidFill>
                <a:latin typeface="Times New Roman"/>
                <a:cs typeface="Times New Roman"/>
              </a:rPr>
              <a:t> </a:t>
            </a:r>
            <a:r>
              <a:rPr lang="en-US" sz="1800" spc="-5" dirty="0">
                <a:solidFill>
                  <a:srgbClr val="404040"/>
                </a:solidFill>
                <a:latin typeface="Times New Roman"/>
                <a:cs typeface="Times New Roman"/>
              </a:rPr>
              <a:t>is </a:t>
            </a:r>
            <a:r>
              <a:rPr lang="en-US" sz="1800" dirty="0">
                <a:solidFill>
                  <a:srgbClr val="404040"/>
                </a:solidFill>
                <a:latin typeface="Times New Roman"/>
                <a:cs typeface="Times New Roman"/>
              </a:rPr>
              <a:t>called</a:t>
            </a:r>
            <a:r>
              <a:rPr lang="en-US" sz="1800" spc="-30" dirty="0">
                <a:solidFill>
                  <a:srgbClr val="404040"/>
                </a:solidFill>
                <a:latin typeface="Times New Roman"/>
                <a:cs typeface="Times New Roman"/>
              </a:rPr>
              <a:t> </a:t>
            </a:r>
            <a:r>
              <a:rPr lang="en-US" sz="1800" dirty="0">
                <a:solidFill>
                  <a:srgbClr val="404040"/>
                </a:solidFill>
                <a:latin typeface="Times New Roman"/>
                <a:cs typeface="Times New Roman"/>
              </a:rPr>
              <a:t>a </a:t>
            </a:r>
            <a:r>
              <a:rPr lang="en-US" sz="1800" b="1" dirty="0">
                <a:solidFill>
                  <a:srgbClr val="404040"/>
                </a:solidFill>
                <a:latin typeface="Times New Roman"/>
                <a:cs typeface="Times New Roman"/>
              </a:rPr>
              <a:t>test</a:t>
            </a:r>
            <a:r>
              <a:rPr lang="en-US" sz="1800" b="1" spc="-15" dirty="0">
                <a:solidFill>
                  <a:srgbClr val="404040"/>
                </a:solidFill>
                <a:latin typeface="Times New Roman"/>
                <a:cs typeface="Times New Roman"/>
              </a:rPr>
              <a:t> </a:t>
            </a:r>
            <a:r>
              <a:rPr lang="en-US" sz="1800" b="1" dirty="0">
                <a:solidFill>
                  <a:srgbClr val="404040"/>
                </a:solidFill>
                <a:latin typeface="Times New Roman"/>
                <a:cs typeface="Times New Roman"/>
              </a:rPr>
              <a:t>of</a:t>
            </a:r>
            <a:r>
              <a:rPr lang="en-US" sz="1800" b="1" spc="-5" dirty="0">
                <a:solidFill>
                  <a:srgbClr val="404040"/>
                </a:solidFill>
                <a:latin typeface="Times New Roman"/>
                <a:cs typeface="Times New Roman"/>
              </a:rPr>
              <a:t> </a:t>
            </a:r>
            <a:r>
              <a:rPr lang="en-US" sz="1800" b="1" dirty="0">
                <a:solidFill>
                  <a:srgbClr val="404040"/>
                </a:solidFill>
                <a:latin typeface="Times New Roman"/>
                <a:cs typeface="Times New Roman"/>
              </a:rPr>
              <a:t>the</a:t>
            </a:r>
            <a:r>
              <a:rPr lang="en-US" sz="1800" b="1" spc="-5" dirty="0">
                <a:solidFill>
                  <a:srgbClr val="404040"/>
                </a:solidFill>
                <a:latin typeface="Times New Roman"/>
                <a:cs typeface="Times New Roman"/>
              </a:rPr>
              <a:t> hypothesis.</a:t>
            </a:r>
          </a:p>
          <a:p>
            <a:pPr marL="0" indent="0">
              <a:lnSpc>
                <a:spcPct val="100000"/>
              </a:lnSpc>
              <a:buNone/>
              <a:tabLst>
                <a:tab pos="354965" algn="l"/>
              </a:tabLst>
            </a:pPr>
            <a:endParaRPr lang="en-US" sz="1800" b="1" spc="-5" dirty="0">
              <a:solidFill>
                <a:srgbClr val="404040"/>
              </a:solidFill>
              <a:latin typeface="Times New Roman" panose="02020603050405020304" pitchFamily="18" charset="0"/>
              <a:cs typeface="Times New Roman" panose="02020603050405020304" pitchFamily="18" charset="0"/>
            </a:endParaRPr>
          </a:p>
          <a:p>
            <a:pPr marL="0" indent="0">
              <a:lnSpc>
                <a:spcPct val="100000"/>
              </a:lnSpc>
              <a:spcBef>
                <a:spcPts val="5"/>
              </a:spcBef>
              <a:buNone/>
            </a:pPr>
            <a:r>
              <a:rPr lang="en-US" sz="1800" b="1" dirty="0">
                <a:solidFill>
                  <a:srgbClr val="073B8A"/>
                </a:solidFill>
                <a:latin typeface="Times New Roman"/>
                <a:cs typeface="Times New Roman"/>
              </a:rPr>
              <a:t>Example:</a:t>
            </a:r>
            <a:endParaRPr lang="en-US" sz="1800" dirty="0">
              <a:latin typeface="Times New Roman"/>
              <a:cs typeface="Times New Roman"/>
            </a:endParaRPr>
          </a:p>
          <a:p>
            <a:pPr marL="355600">
              <a:spcBef>
                <a:spcPts val="994"/>
              </a:spcBef>
              <a:buClr>
                <a:srgbClr val="90C225"/>
              </a:buClr>
              <a:buSzPct val="80555"/>
              <a:tabLst>
                <a:tab pos="354965" algn="l"/>
                <a:tab pos="355600" algn="l"/>
              </a:tabLst>
            </a:pPr>
            <a:r>
              <a:rPr lang="en-US" sz="1800" spc="-60" dirty="0">
                <a:solidFill>
                  <a:srgbClr val="0A5ED6"/>
                </a:solidFill>
                <a:latin typeface="Times New Roman"/>
                <a:cs typeface="Times New Roman"/>
              </a:rPr>
              <a:t>To</a:t>
            </a:r>
            <a:r>
              <a:rPr lang="en-US" sz="1800" spc="-15" dirty="0">
                <a:solidFill>
                  <a:srgbClr val="0A5ED6"/>
                </a:solidFill>
                <a:latin typeface="Times New Roman"/>
                <a:cs typeface="Times New Roman"/>
              </a:rPr>
              <a:t> </a:t>
            </a:r>
            <a:r>
              <a:rPr lang="en-US" sz="1800" dirty="0">
                <a:solidFill>
                  <a:srgbClr val="0A5ED6"/>
                </a:solidFill>
                <a:latin typeface="Times New Roman"/>
                <a:cs typeface="Times New Roman"/>
              </a:rPr>
              <a:t>determine</a:t>
            </a:r>
            <a:r>
              <a:rPr lang="en-US" sz="1800" spc="-20" dirty="0">
                <a:solidFill>
                  <a:srgbClr val="0A5ED6"/>
                </a:solidFill>
                <a:latin typeface="Times New Roman"/>
                <a:cs typeface="Times New Roman"/>
              </a:rPr>
              <a:t> </a:t>
            </a:r>
            <a:r>
              <a:rPr lang="en-US" sz="1800" dirty="0">
                <a:solidFill>
                  <a:srgbClr val="0A5ED6"/>
                </a:solidFill>
                <a:latin typeface="Times New Roman"/>
                <a:cs typeface="Times New Roman"/>
              </a:rPr>
              <a:t>whether</a:t>
            </a:r>
            <a:r>
              <a:rPr lang="en-US" sz="1800" spc="-5" dirty="0">
                <a:solidFill>
                  <a:srgbClr val="0A5ED6"/>
                </a:solidFill>
                <a:latin typeface="Times New Roman"/>
                <a:cs typeface="Times New Roman"/>
              </a:rPr>
              <a:t> </a:t>
            </a:r>
            <a:r>
              <a:rPr lang="en-US" sz="1800" dirty="0">
                <a:solidFill>
                  <a:srgbClr val="0A5ED6"/>
                </a:solidFill>
                <a:latin typeface="Times New Roman"/>
                <a:cs typeface="Times New Roman"/>
              </a:rPr>
              <a:t>the</a:t>
            </a:r>
            <a:r>
              <a:rPr lang="en-US" sz="1800" spc="-5" dirty="0">
                <a:solidFill>
                  <a:srgbClr val="0A5ED6"/>
                </a:solidFill>
                <a:latin typeface="Times New Roman"/>
                <a:cs typeface="Times New Roman"/>
              </a:rPr>
              <a:t> wages</a:t>
            </a:r>
            <a:r>
              <a:rPr lang="en-US" sz="1800" spc="-20" dirty="0">
                <a:solidFill>
                  <a:srgbClr val="0A5ED6"/>
                </a:solidFill>
                <a:latin typeface="Times New Roman"/>
                <a:cs typeface="Times New Roman"/>
              </a:rPr>
              <a:t> </a:t>
            </a:r>
            <a:r>
              <a:rPr lang="en-US" sz="1800" dirty="0">
                <a:solidFill>
                  <a:srgbClr val="0A5ED6"/>
                </a:solidFill>
                <a:latin typeface="Times New Roman"/>
                <a:cs typeface="Times New Roman"/>
              </a:rPr>
              <a:t>of </a:t>
            </a:r>
            <a:r>
              <a:rPr lang="en-US" sz="1800" spc="-5" dirty="0">
                <a:solidFill>
                  <a:srgbClr val="0A5ED6"/>
                </a:solidFill>
                <a:latin typeface="Times New Roman"/>
                <a:cs typeface="Times New Roman"/>
              </a:rPr>
              <a:t>men</a:t>
            </a:r>
            <a:r>
              <a:rPr lang="en-US" sz="1800" dirty="0">
                <a:solidFill>
                  <a:srgbClr val="0A5ED6"/>
                </a:solidFill>
                <a:latin typeface="Times New Roman"/>
                <a:cs typeface="Times New Roman"/>
              </a:rPr>
              <a:t> and</a:t>
            </a:r>
            <a:r>
              <a:rPr lang="en-US" sz="1800" spc="-5" dirty="0">
                <a:solidFill>
                  <a:srgbClr val="0A5ED6"/>
                </a:solidFill>
                <a:latin typeface="Times New Roman"/>
                <a:cs typeface="Times New Roman"/>
              </a:rPr>
              <a:t> women</a:t>
            </a:r>
            <a:r>
              <a:rPr lang="en-US" sz="1800" dirty="0">
                <a:solidFill>
                  <a:srgbClr val="0A5ED6"/>
                </a:solidFill>
                <a:latin typeface="Times New Roman"/>
                <a:cs typeface="Times New Roman"/>
              </a:rPr>
              <a:t> are equal.</a:t>
            </a:r>
            <a:endParaRPr lang="en-US" sz="1800" dirty="0">
              <a:latin typeface="Times New Roman"/>
              <a:cs typeface="Times New Roman"/>
            </a:endParaRPr>
          </a:p>
          <a:p>
            <a:pPr marL="355600">
              <a:spcBef>
                <a:spcPts val="5"/>
              </a:spcBef>
              <a:buClr>
                <a:srgbClr val="90C225"/>
              </a:buClr>
              <a:buSzPct val="80555"/>
              <a:tabLst>
                <a:tab pos="354965" algn="l"/>
                <a:tab pos="355600" algn="l"/>
              </a:tabLst>
            </a:pPr>
            <a:r>
              <a:rPr lang="en-US" sz="1800" spc="-5" dirty="0">
                <a:solidFill>
                  <a:srgbClr val="0A5ED6"/>
                </a:solidFill>
                <a:latin typeface="Times New Roman"/>
                <a:cs typeface="Times New Roman"/>
              </a:rPr>
              <a:t>A</a:t>
            </a:r>
            <a:r>
              <a:rPr lang="en-US" sz="1800" spc="-105" dirty="0">
                <a:solidFill>
                  <a:srgbClr val="0A5ED6"/>
                </a:solidFill>
                <a:latin typeface="Times New Roman"/>
                <a:cs typeface="Times New Roman"/>
              </a:rPr>
              <a:t> </a:t>
            </a:r>
            <a:r>
              <a:rPr lang="en-US" sz="1800" dirty="0">
                <a:solidFill>
                  <a:srgbClr val="0A5ED6"/>
                </a:solidFill>
                <a:latin typeface="Times New Roman"/>
                <a:cs typeface="Times New Roman"/>
              </a:rPr>
              <a:t>product</a:t>
            </a:r>
            <a:r>
              <a:rPr lang="en-US" sz="1800" spc="-20" dirty="0">
                <a:solidFill>
                  <a:srgbClr val="0A5ED6"/>
                </a:solidFill>
                <a:latin typeface="Times New Roman"/>
                <a:cs typeface="Times New Roman"/>
              </a:rPr>
              <a:t> </a:t>
            </a:r>
            <a:r>
              <a:rPr lang="en-US" sz="1800" dirty="0">
                <a:solidFill>
                  <a:srgbClr val="0A5ED6"/>
                </a:solidFill>
                <a:latin typeface="Times New Roman"/>
                <a:cs typeface="Times New Roman"/>
              </a:rPr>
              <a:t>in</a:t>
            </a:r>
            <a:r>
              <a:rPr lang="en-US" sz="1800" spc="5" dirty="0">
                <a:solidFill>
                  <a:srgbClr val="0A5ED6"/>
                </a:solidFill>
                <a:latin typeface="Times New Roman"/>
                <a:cs typeface="Times New Roman"/>
              </a:rPr>
              <a:t> </a:t>
            </a:r>
            <a:r>
              <a:rPr lang="en-US" sz="1800" dirty="0">
                <a:solidFill>
                  <a:srgbClr val="0A5ED6"/>
                </a:solidFill>
                <a:latin typeface="Times New Roman"/>
                <a:cs typeface="Times New Roman"/>
              </a:rPr>
              <a:t>the</a:t>
            </a:r>
            <a:r>
              <a:rPr lang="en-US" sz="1800" spc="-20" dirty="0">
                <a:solidFill>
                  <a:srgbClr val="0A5ED6"/>
                </a:solidFill>
                <a:latin typeface="Times New Roman"/>
                <a:cs typeface="Times New Roman"/>
              </a:rPr>
              <a:t> </a:t>
            </a:r>
            <a:r>
              <a:rPr lang="en-US" sz="1800" spc="-5" dirty="0">
                <a:solidFill>
                  <a:srgbClr val="0A5ED6"/>
                </a:solidFill>
                <a:latin typeface="Times New Roman"/>
                <a:cs typeface="Times New Roman"/>
              </a:rPr>
              <a:t>market</a:t>
            </a:r>
            <a:r>
              <a:rPr lang="en-US" sz="1800" spc="5" dirty="0">
                <a:solidFill>
                  <a:srgbClr val="0A5ED6"/>
                </a:solidFill>
                <a:latin typeface="Times New Roman"/>
                <a:cs typeface="Times New Roman"/>
              </a:rPr>
              <a:t> </a:t>
            </a:r>
            <a:r>
              <a:rPr lang="en-US" sz="1800" spc="-5" dirty="0">
                <a:solidFill>
                  <a:srgbClr val="0A5ED6"/>
                </a:solidFill>
                <a:latin typeface="Times New Roman"/>
                <a:cs typeface="Times New Roman"/>
              </a:rPr>
              <a:t>is</a:t>
            </a:r>
            <a:r>
              <a:rPr lang="en-US" sz="1800" spc="-10" dirty="0">
                <a:solidFill>
                  <a:srgbClr val="0A5ED6"/>
                </a:solidFill>
                <a:latin typeface="Times New Roman"/>
                <a:cs typeface="Times New Roman"/>
              </a:rPr>
              <a:t> </a:t>
            </a:r>
            <a:r>
              <a:rPr lang="en-US" sz="1800" dirty="0">
                <a:solidFill>
                  <a:srgbClr val="0A5ED6"/>
                </a:solidFill>
                <a:latin typeface="Times New Roman"/>
                <a:cs typeface="Times New Roman"/>
              </a:rPr>
              <a:t>of standard</a:t>
            </a:r>
            <a:r>
              <a:rPr lang="en-US" sz="1800" spc="-25" dirty="0">
                <a:solidFill>
                  <a:srgbClr val="0A5ED6"/>
                </a:solidFill>
                <a:latin typeface="Times New Roman"/>
                <a:cs typeface="Times New Roman"/>
              </a:rPr>
              <a:t> </a:t>
            </a:r>
            <a:r>
              <a:rPr lang="en-US" sz="1800" spc="-15" dirty="0">
                <a:solidFill>
                  <a:srgbClr val="0A5ED6"/>
                </a:solidFill>
                <a:latin typeface="Times New Roman"/>
                <a:cs typeface="Times New Roman"/>
              </a:rPr>
              <a:t>quality.</a:t>
            </a:r>
          </a:p>
          <a:p>
            <a:pPr marL="355600">
              <a:spcBef>
                <a:spcPts val="5"/>
              </a:spcBef>
              <a:buClr>
                <a:srgbClr val="90C225"/>
              </a:buClr>
              <a:buSzPct val="80555"/>
              <a:tabLst>
                <a:tab pos="354965" algn="l"/>
                <a:tab pos="355600" algn="l"/>
              </a:tabLst>
            </a:pPr>
            <a:r>
              <a:rPr lang="en-US" sz="1800" spc="-5" dirty="0">
                <a:solidFill>
                  <a:srgbClr val="0A5ED6"/>
                </a:solidFill>
                <a:latin typeface="Times New Roman"/>
                <a:cs typeface="Times New Roman"/>
              </a:rPr>
              <a:t>Whether</a:t>
            </a:r>
            <a:r>
              <a:rPr lang="en-US" sz="1800" spc="-10" dirty="0">
                <a:solidFill>
                  <a:srgbClr val="0A5ED6"/>
                </a:solidFill>
                <a:latin typeface="Times New Roman"/>
                <a:cs typeface="Times New Roman"/>
              </a:rPr>
              <a:t> </a:t>
            </a:r>
            <a:r>
              <a:rPr lang="en-US" sz="1800" dirty="0">
                <a:solidFill>
                  <a:srgbClr val="0A5ED6"/>
                </a:solidFill>
                <a:latin typeface="Times New Roman"/>
                <a:cs typeface="Times New Roman"/>
              </a:rPr>
              <a:t>a particular</a:t>
            </a:r>
            <a:r>
              <a:rPr lang="en-US" sz="1800" spc="-25" dirty="0">
                <a:solidFill>
                  <a:srgbClr val="0A5ED6"/>
                </a:solidFill>
                <a:latin typeface="Times New Roman"/>
                <a:cs typeface="Times New Roman"/>
              </a:rPr>
              <a:t> </a:t>
            </a:r>
            <a:r>
              <a:rPr lang="en-US" sz="1800" dirty="0">
                <a:solidFill>
                  <a:srgbClr val="0A5ED6"/>
                </a:solidFill>
                <a:latin typeface="Times New Roman"/>
                <a:cs typeface="Times New Roman"/>
              </a:rPr>
              <a:t>medicine</a:t>
            </a:r>
            <a:r>
              <a:rPr lang="en-US" sz="1800" spc="-15" dirty="0">
                <a:solidFill>
                  <a:srgbClr val="0A5ED6"/>
                </a:solidFill>
                <a:latin typeface="Times New Roman"/>
                <a:cs typeface="Times New Roman"/>
              </a:rPr>
              <a:t> </a:t>
            </a:r>
            <a:r>
              <a:rPr lang="en-US" sz="1800" spc="-5" dirty="0">
                <a:solidFill>
                  <a:srgbClr val="0A5ED6"/>
                </a:solidFill>
                <a:latin typeface="Times New Roman"/>
                <a:cs typeface="Times New Roman"/>
              </a:rPr>
              <a:t>is effective</a:t>
            </a:r>
            <a:r>
              <a:rPr lang="en-US" sz="1800" spc="-15" dirty="0">
                <a:solidFill>
                  <a:srgbClr val="0A5ED6"/>
                </a:solidFill>
                <a:latin typeface="Times New Roman"/>
                <a:cs typeface="Times New Roman"/>
              </a:rPr>
              <a:t> </a:t>
            </a:r>
            <a:r>
              <a:rPr lang="en-US" sz="1800" dirty="0">
                <a:solidFill>
                  <a:srgbClr val="0A5ED6"/>
                </a:solidFill>
                <a:latin typeface="Times New Roman"/>
                <a:cs typeface="Times New Roman"/>
              </a:rPr>
              <a:t>to</a:t>
            </a:r>
            <a:r>
              <a:rPr lang="en-US" sz="1800" spc="-5" dirty="0">
                <a:solidFill>
                  <a:srgbClr val="0A5ED6"/>
                </a:solidFill>
                <a:latin typeface="Times New Roman"/>
                <a:cs typeface="Times New Roman"/>
              </a:rPr>
              <a:t> </a:t>
            </a:r>
            <a:r>
              <a:rPr lang="en-US" sz="1800" dirty="0">
                <a:solidFill>
                  <a:srgbClr val="0A5ED6"/>
                </a:solidFill>
                <a:latin typeface="Times New Roman"/>
                <a:cs typeface="Times New Roman"/>
              </a:rPr>
              <a:t>cure a disease.</a:t>
            </a:r>
            <a:endParaRPr lang="en-US" sz="1800" dirty="0">
              <a:latin typeface="Times New Roman"/>
              <a:cs typeface="Times New Roman"/>
            </a:endParaRPr>
          </a:p>
          <a:p>
            <a:pPr marL="12700" indent="0">
              <a:spcBef>
                <a:spcPts val="5"/>
              </a:spcBef>
              <a:buClr>
                <a:srgbClr val="90C225"/>
              </a:buClr>
              <a:buSzPct val="80555"/>
              <a:buNone/>
              <a:tabLst>
                <a:tab pos="354965" algn="l"/>
                <a:tab pos="355600" algn="l"/>
              </a:tabLst>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934454" y="6148188"/>
            <a:ext cx="136525" cy="1581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dirty="0">
                <a:solidFill>
                  <a:srgbClr val="045C75"/>
                </a:solidFill>
                <a:latin typeface="Trebuchet MS"/>
                <a:cs typeface="Trebuchet MS"/>
              </a:rPr>
              <a:t>7</a:t>
            </a:fld>
            <a:endParaRPr sz="900">
              <a:latin typeface="Trebuchet MS"/>
              <a:cs typeface="Trebuchet M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dirty="0"/>
              <a:t>The</a:t>
            </a:r>
            <a:r>
              <a:rPr spc="-55" dirty="0"/>
              <a:t> </a:t>
            </a:r>
            <a:r>
              <a:rPr spc="-5" dirty="0"/>
              <a:t>Hypotheses</a:t>
            </a:r>
          </a:p>
        </p:txBody>
      </p:sp>
      <p:sp>
        <p:nvSpPr>
          <p:cNvPr id="6" name="Content Placeholder 5"/>
          <p:cNvSpPr>
            <a:spLocks noGrp="1"/>
          </p:cNvSpPr>
          <p:nvPr>
            <p:ph idx="1"/>
          </p:nvPr>
        </p:nvSpPr>
        <p:spPr/>
        <p:txBody>
          <a:bodyPr vert="horz" lIns="45720" tIns="45720" rIns="45720" bIns="45720" rtlCol="0" anchor="t">
            <a:noAutofit/>
          </a:bodyPr>
          <a:lstStyle/>
          <a:p>
            <a:pPr marL="0" indent="0">
              <a:lnSpc>
                <a:spcPts val="2050"/>
              </a:lnSpc>
              <a:spcBef>
                <a:spcPts val="95"/>
              </a:spcBef>
              <a:buNone/>
              <a:tabLst>
                <a:tab pos="405765" algn="l"/>
              </a:tabLst>
            </a:pPr>
            <a:r>
              <a:rPr lang="en-US" sz="1800" spc="-5" dirty="0">
                <a:latin typeface="Times New Roman"/>
                <a:cs typeface="Times New Roman"/>
              </a:rPr>
              <a:t>The</a:t>
            </a:r>
            <a:r>
              <a:rPr lang="en-US" sz="1800" dirty="0">
                <a:latin typeface="Times New Roman"/>
                <a:cs typeface="Times New Roman"/>
              </a:rPr>
              <a:t> </a:t>
            </a:r>
            <a:r>
              <a:rPr lang="en-US" sz="1800" spc="-10" dirty="0">
                <a:latin typeface="Times New Roman"/>
                <a:cs typeface="Times New Roman"/>
              </a:rPr>
              <a:t>main</a:t>
            </a:r>
            <a:r>
              <a:rPr lang="en-US" sz="1800" spc="30" dirty="0">
                <a:latin typeface="Times New Roman"/>
                <a:cs typeface="Times New Roman"/>
              </a:rPr>
              <a:t> </a:t>
            </a:r>
            <a:r>
              <a:rPr lang="en-US" sz="1800" spc="-5" dirty="0">
                <a:latin typeface="Times New Roman"/>
                <a:cs typeface="Times New Roman"/>
              </a:rPr>
              <a:t>purpose</a:t>
            </a:r>
            <a:r>
              <a:rPr lang="en-US" sz="1800" dirty="0">
                <a:latin typeface="Times New Roman"/>
                <a:cs typeface="Times New Roman"/>
              </a:rPr>
              <a:t> </a:t>
            </a:r>
            <a:r>
              <a:rPr lang="en-US" sz="1800" spc="-5" dirty="0">
                <a:latin typeface="Times New Roman"/>
                <a:cs typeface="Times New Roman"/>
              </a:rPr>
              <a:t>of</a:t>
            </a:r>
            <a:r>
              <a:rPr lang="en-US" sz="1800" spc="10" dirty="0">
                <a:latin typeface="Times New Roman"/>
                <a:cs typeface="Times New Roman"/>
              </a:rPr>
              <a:t> </a:t>
            </a:r>
            <a:r>
              <a:rPr lang="en-US" sz="1800" spc="-5" dirty="0">
                <a:latin typeface="Times New Roman"/>
                <a:cs typeface="Times New Roman"/>
              </a:rPr>
              <a:t>statistical</a:t>
            </a:r>
            <a:r>
              <a:rPr lang="en-US" sz="1800" spc="-10" dirty="0">
                <a:latin typeface="Times New Roman"/>
                <a:cs typeface="Times New Roman"/>
              </a:rPr>
              <a:t> </a:t>
            </a:r>
            <a:r>
              <a:rPr lang="en-US" sz="1800" spc="-5" dirty="0">
                <a:latin typeface="Times New Roman"/>
                <a:cs typeface="Times New Roman"/>
              </a:rPr>
              <a:t>hypothesis</a:t>
            </a:r>
            <a:r>
              <a:rPr lang="en-US" sz="1800" spc="-10" dirty="0">
                <a:latin typeface="Times New Roman"/>
                <a:cs typeface="Times New Roman"/>
              </a:rPr>
              <a:t> </a:t>
            </a:r>
            <a:r>
              <a:rPr lang="en-US" sz="1800" spc="-5" dirty="0">
                <a:latin typeface="Times New Roman"/>
                <a:cs typeface="Times New Roman"/>
              </a:rPr>
              <a:t>testing</a:t>
            </a:r>
            <a:r>
              <a:rPr lang="en-US" sz="1800" spc="10" dirty="0">
                <a:latin typeface="Times New Roman"/>
                <a:cs typeface="Times New Roman"/>
              </a:rPr>
              <a:t> </a:t>
            </a:r>
            <a:r>
              <a:rPr lang="en-US" sz="1800" spc="-5" dirty="0">
                <a:latin typeface="Times New Roman"/>
                <a:cs typeface="Times New Roman"/>
              </a:rPr>
              <a:t>is</a:t>
            </a:r>
            <a:r>
              <a:rPr lang="en-US" sz="1800" spc="-10" dirty="0">
                <a:latin typeface="Times New Roman"/>
                <a:cs typeface="Times New Roman"/>
              </a:rPr>
              <a:t> </a:t>
            </a:r>
            <a:r>
              <a:rPr lang="en-US" sz="1800" spc="-5" dirty="0">
                <a:latin typeface="Times New Roman"/>
                <a:cs typeface="Times New Roman"/>
              </a:rPr>
              <a:t>to</a:t>
            </a:r>
            <a:r>
              <a:rPr lang="en-US" sz="1800" spc="15" dirty="0">
                <a:latin typeface="Times New Roman"/>
                <a:cs typeface="Times New Roman"/>
              </a:rPr>
              <a:t> </a:t>
            </a:r>
            <a:r>
              <a:rPr lang="en-US" sz="1800" spc="-5" dirty="0">
                <a:latin typeface="Times New Roman"/>
                <a:cs typeface="Times New Roman"/>
              </a:rPr>
              <a:t>choose</a:t>
            </a:r>
            <a:r>
              <a:rPr lang="en-US" sz="1800" dirty="0">
                <a:latin typeface="Times New Roman"/>
                <a:cs typeface="Times New Roman"/>
              </a:rPr>
              <a:t> </a:t>
            </a:r>
            <a:r>
              <a:rPr lang="en-US" sz="1800" spc="-5" dirty="0">
                <a:latin typeface="Times New Roman"/>
                <a:cs typeface="Times New Roman"/>
              </a:rPr>
              <a:t>between</a:t>
            </a:r>
            <a:r>
              <a:rPr lang="en-US" sz="1800" dirty="0">
                <a:latin typeface="Times New Roman"/>
                <a:cs typeface="Times New Roman"/>
              </a:rPr>
              <a:t> </a:t>
            </a:r>
            <a:r>
              <a:rPr lang="en-US" sz="1800" spc="-5" dirty="0">
                <a:latin typeface="Times New Roman"/>
                <a:cs typeface="Times New Roman"/>
              </a:rPr>
              <a:t>two</a:t>
            </a:r>
            <a:r>
              <a:rPr lang="en-US" sz="1800" dirty="0">
                <a:latin typeface="Times New Roman"/>
                <a:cs typeface="Times New Roman"/>
              </a:rPr>
              <a:t> </a:t>
            </a:r>
            <a:r>
              <a:rPr lang="en-US" sz="1800" spc="-5" dirty="0">
                <a:latin typeface="Times New Roman"/>
                <a:cs typeface="Times New Roman"/>
              </a:rPr>
              <a:t>competing</a:t>
            </a:r>
            <a:r>
              <a:rPr lang="en-US" sz="1800" spc="-30" dirty="0">
                <a:latin typeface="Times New Roman"/>
                <a:cs typeface="Times New Roman"/>
              </a:rPr>
              <a:t> </a:t>
            </a:r>
            <a:r>
              <a:rPr lang="en-US" sz="1800" spc="-5" dirty="0">
                <a:latin typeface="Times New Roman"/>
                <a:cs typeface="Times New Roman"/>
              </a:rPr>
              <a:t>hypotheses.</a:t>
            </a:r>
            <a:endParaRPr lang="en-US" sz="1800" dirty="0">
              <a:latin typeface="Times New Roman"/>
              <a:cs typeface="Times New Roman"/>
            </a:endParaRPr>
          </a:p>
          <a:p>
            <a:pPr marL="62865" marR="30480" indent="0">
              <a:lnSpc>
                <a:spcPts val="1820"/>
              </a:lnSpc>
              <a:buNone/>
            </a:pPr>
            <a:r>
              <a:rPr lang="en-US" sz="1800" dirty="0">
                <a:latin typeface="Times New Roman"/>
                <a:cs typeface="Times New Roman"/>
              </a:rPr>
              <a:t>Hypothesis testing start by making a set of two statements about the parameter(s)  in question.</a:t>
            </a:r>
            <a:endParaRPr lang="en-US" sz="1800" dirty="0">
              <a:latin typeface="Times New Roman"/>
              <a:ea typeface="+mn-lt"/>
              <a:cs typeface="Times New Roman"/>
            </a:endParaRPr>
          </a:p>
          <a:p>
            <a:pPr marL="0" indent="0">
              <a:lnSpc>
                <a:spcPts val="2050"/>
              </a:lnSpc>
              <a:buNone/>
            </a:pPr>
            <a:r>
              <a:rPr lang="en-US" sz="1800" spc="-5" dirty="0" smtClean="0">
                <a:latin typeface="Times New Roman"/>
                <a:cs typeface="Times New Roman"/>
              </a:rPr>
              <a:t>.</a:t>
            </a:r>
            <a:endParaRPr lang="en-US" sz="1800" dirty="0">
              <a:latin typeface="Times New Roman"/>
              <a:cs typeface="Times New Roman"/>
            </a:endParaRPr>
          </a:p>
          <a:p>
            <a:pPr marL="405765" marR="137795">
              <a:lnSpc>
                <a:spcPct val="80000"/>
              </a:lnSpc>
              <a:tabLst>
                <a:tab pos="405765" algn="l"/>
              </a:tabLst>
            </a:pPr>
            <a:endParaRPr lang="en-US" sz="1800" baseline="-16460" dirty="0">
              <a:latin typeface="Times New Roman"/>
              <a:cs typeface="SimSun-ExtB"/>
            </a:endParaRPr>
          </a:p>
          <a:p>
            <a:endParaRPr lang="en-US" sz="1800" dirty="0">
              <a:latin typeface="Times New Roman"/>
              <a:cs typeface="Times New Roman"/>
            </a:endParaRPr>
          </a:p>
        </p:txBody>
      </p:sp>
      <p:sp>
        <p:nvSpPr>
          <p:cNvPr id="5" name="object 5"/>
          <p:cNvSpPr txBox="1"/>
          <p:nvPr/>
        </p:nvSpPr>
        <p:spPr>
          <a:xfrm>
            <a:off x="6934454" y="6148188"/>
            <a:ext cx="136525" cy="1581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dirty="0">
                <a:solidFill>
                  <a:srgbClr val="045C75"/>
                </a:solidFill>
                <a:latin typeface="Trebuchet MS"/>
                <a:cs typeface="Trebuchet MS"/>
              </a:rPr>
              <a:t>8</a:t>
            </a:fld>
            <a:endParaRPr sz="900">
              <a:latin typeface="Trebuchet MS"/>
              <a:cs typeface="Trebuchet M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dirty="0"/>
              <a:t>Hypothesis</a:t>
            </a:r>
            <a:r>
              <a:rPr spc="-80" dirty="0"/>
              <a:t> </a:t>
            </a:r>
            <a:r>
              <a:rPr spc="-45" dirty="0"/>
              <a:t>Testing</a:t>
            </a:r>
            <a:endParaRPr spc="-5" dirty="0"/>
          </a:p>
        </p:txBody>
      </p:sp>
      <p:sp>
        <p:nvSpPr>
          <p:cNvPr id="4" name="object 4"/>
          <p:cNvSpPr txBox="1"/>
          <p:nvPr/>
        </p:nvSpPr>
        <p:spPr>
          <a:xfrm>
            <a:off x="6900418" y="6148188"/>
            <a:ext cx="144780" cy="158115"/>
          </a:xfrm>
          <a:prstGeom prst="rect">
            <a:avLst/>
          </a:prstGeom>
        </p:spPr>
        <p:txBody>
          <a:bodyPr vert="horz" wrap="square" lIns="0" tIns="5715" rIns="0" bIns="0" rtlCol="0">
            <a:spAutoFit/>
          </a:bodyPr>
          <a:lstStyle/>
          <a:p>
            <a:pPr marL="12700">
              <a:lnSpc>
                <a:spcPct val="100000"/>
              </a:lnSpc>
              <a:spcBef>
                <a:spcPts val="45"/>
              </a:spcBef>
            </a:pPr>
            <a:r>
              <a:rPr sz="900" spc="-5" dirty="0">
                <a:solidFill>
                  <a:srgbClr val="045C75"/>
                </a:solidFill>
                <a:latin typeface="Trebuchet MS"/>
                <a:cs typeface="Trebuchet MS"/>
              </a:rPr>
              <a:t>10</a:t>
            </a:r>
            <a:endParaRPr sz="900">
              <a:latin typeface="Trebuchet MS"/>
              <a:cs typeface="Trebuchet MS"/>
            </a:endParaRPr>
          </a:p>
        </p:txBody>
      </p:sp>
      <p:pic>
        <p:nvPicPr>
          <p:cNvPr id="2050" name="Picture 2" descr="Hypothesis Testing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524000"/>
            <a:ext cx="7080171" cy="5029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2716</TotalTime>
  <Words>2530</Words>
  <Application>Microsoft Office PowerPoint</Application>
  <PresentationFormat>Custom</PresentationFormat>
  <Paragraphs>416</Paragraphs>
  <Slides>60</Slides>
  <Notes>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3" baseType="lpstr">
      <vt:lpstr>Integral</vt:lpstr>
      <vt:lpstr>Equation</vt:lpstr>
      <vt:lpstr>Equation.3</vt:lpstr>
      <vt:lpstr>Statistical Inference</vt:lpstr>
      <vt:lpstr>Layout</vt:lpstr>
      <vt:lpstr>Statistical Inference  </vt:lpstr>
      <vt:lpstr>Statistics vs. Parameters</vt:lpstr>
      <vt:lpstr>Statistical Inference -Approaches</vt:lpstr>
      <vt:lpstr>What is Hypothesis?</vt:lpstr>
      <vt:lpstr>Statistical Hypothesis</vt:lpstr>
      <vt:lpstr>The Hypotheses</vt:lpstr>
      <vt:lpstr>Hypothesis Testing</vt:lpstr>
      <vt:lpstr>1. Null &amp; Alternative hypothesis</vt:lpstr>
      <vt:lpstr>PowerPoint Presentation</vt:lpstr>
      <vt:lpstr>2. Selection of an appropriate test statistic</vt:lpstr>
      <vt:lpstr>PowerPoint Presentation</vt:lpstr>
      <vt:lpstr>2. Selection of an appropriate test statistic</vt:lpstr>
      <vt:lpstr>3. Selection of the appropriate significance level</vt:lpstr>
      <vt:lpstr>3. Selection of the appropriate significance level</vt:lpstr>
      <vt:lpstr>3. Selection of the appropriate significance level (alpha)</vt:lpstr>
      <vt:lpstr>Two-Tailed Test</vt:lpstr>
      <vt:lpstr>One-Tailed Test</vt:lpstr>
      <vt:lpstr>4. Data collection</vt:lpstr>
      <vt:lpstr>5. Calculation of the test statistics and the p-value</vt:lpstr>
      <vt:lpstr>5. Calculation of the test statistics and the p-value</vt:lpstr>
      <vt:lpstr>How to Calculate a P-Value from a Z-Score by Hand</vt:lpstr>
      <vt:lpstr>How to Calculate a P-Value from a Z-Score by Hand</vt:lpstr>
      <vt:lpstr>How to Calculate a P-Value from a Z-Score by Hand</vt:lpstr>
      <vt:lpstr>Critical value for Z test</vt:lpstr>
      <vt:lpstr>Critical value for Z test</vt:lpstr>
      <vt:lpstr>Critical value for Z test</vt:lpstr>
      <vt:lpstr>How to Find the P-Value from the t-Distribution Table</vt:lpstr>
      <vt:lpstr>PowerPoint Presentation</vt:lpstr>
      <vt:lpstr>6.DECESION</vt:lpstr>
      <vt:lpstr>Example : Calculating 𝛼and 𝜷</vt:lpstr>
      <vt:lpstr>EXAMPLE : CALCULATING 𝛼AND 𝜷</vt:lpstr>
      <vt:lpstr>PowerPoint Presentation</vt:lpstr>
      <vt:lpstr>PowerPoint Presentation</vt:lpstr>
      <vt:lpstr>Case Study 1: Coffee Sale</vt:lpstr>
      <vt:lpstr>Hypothesis Testing : 5 Steps</vt:lpstr>
      <vt:lpstr>Case Study 1: Step 1</vt:lpstr>
      <vt:lpstr>Case Study 1: Step 2</vt:lpstr>
      <vt:lpstr>Case Study 1: Step 2</vt:lpstr>
      <vt:lpstr>Case Study 1: Step 3,4,5</vt:lpstr>
      <vt:lpstr>Case Study 2: Machine Testing</vt:lpstr>
      <vt:lpstr>Case Study 2: Step 1</vt:lpstr>
      <vt:lpstr>CASE STUDY 2: STEP 2</vt:lpstr>
      <vt:lpstr>CASE STUDY 2: STEP 3</vt:lpstr>
      <vt:lpstr>CASE STUDY 2: STEP 4,5</vt:lpstr>
      <vt:lpstr>Case Study 2: Alternative Test</vt:lpstr>
      <vt:lpstr>Hypothesis Testing Strategies</vt:lpstr>
      <vt:lpstr>Parametric Tests : Applications</vt:lpstr>
      <vt:lpstr>Parametric Tests</vt:lpstr>
      <vt:lpstr>PowerPoint Presentation</vt:lpstr>
      <vt:lpstr>PowerPoint Presentation</vt:lpstr>
      <vt:lpstr>PowerPoint Presentation</vt:lpstr>
      <vt:lpstr>PowerPoint Presentation</vt:lpstr>
      <vt:lpstr>PowerPoint Presentation</vt:lpstr>
      <vt:lpstr>PowerPoint Presentation</vt:lpstr>
      <vt:lpstr>Unsolved Questions</vt:lpstr>
      <vt:lpstr>PowerPoint Presentation</vt:lpstr>
      <vt:lpstr>Reference </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Admin</cp:lastModifiedBy>
  <cp:revision>424</cp:revision>
  <dcterms:created xsi:type="dcterms:W3CDTF">2022-09-13T06:36:47Z</dcterms:created>
  <dcterms:modified xsi:type="dcterms:W3CDTF">2022-12-16T06:35:16Z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2021-01-05T00:00:00Z</vt:filetime>
  </property>
  <property fmtid="{D5CDD505-2E9C-101B-9397-08002B2CF9AE}" pid="3" name="Creator">
    <vt:lpwstr>Microsoft® PowerPoint® 2019</vt:lpwstr>
  </property>
  <property fmtid="{D5CDD505-2E9C-101B-9397-08002B2CF9AE}" pid="4" name="LastSaved">
    <vt:filetime>2022-09-13T00:00:00Z</vt:filetime>
  </property>
</Properties>
</file>